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 id="2147483702" r:id="rId2"/>
  </p:sldMasterIdLst>
  <p:notesMasterIdLst>
    <p:notesMasterId r:id="rId25"/>
  </p:notesMasterIdLst>
  <p:sldIdLst>
    <p:sldId id="263" r:id="rId3"/>
    <p:sldId id="272" r:id="rId4"/>
    <p:sldId id="287" r:id="rId5"/>
    <p:sldId id="288" r:id="rId6"/>
    <p:sldId id="285" r:id="rId7"/>
    <p:sldId id="279" r:id="rId8"/>
    <p:sldId id="283" r:id="rId9"/>
    <p:sldId id="280" r:id="rId10"/>
    <p:sldId id="289" r:id="rId11"/>
    <p:sldId id="290" r:id="rId12"/>
    <p:sldId id="293" r:id="rId13"/>
    <p:sldId id="294" r:id="rId14"/>
    <p:sldId id="295" r:id="rId15"/>
    <p:sldId id="296" r:id="rId16"/>
    <p:sldId id="291" r:id="rId17"/>
    <p:sldId id="298" r:id="rId18"/>
    <p:sldId id="299" r:id="rId19"/>
    <p:sldId id="301" r:id="rId20"/>
    <p:sldId id="300" r:id="rId21"/>
    <p:sldId id="297" r:id="rId22"/>
    <p:sldId id="292" r:id="rId23"/>
    <p:sldId id="286"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DC6F7"/>
    <a:srgbClr val="76D476"/>
    <a:srgbClr val="0E8CE2"/>
    <a:srgbClr val="8621A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937" autoAdjust="0"/>
  </p:normalViewPr>
  <p:slideViewPr>
    <p:cSldViewPr>
      <p:cViewPr>
        <p:scale>
          <a:sx n="63" d="100"/>
          <a:sy n="63" d="100"/>
        </p:scale>
        <p:origin x="1328" y="6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diagrams/_rels/data1.xml.rels><?xml version="1.0" encoding="UTF-8" standalone="yes"?>
<Relationships xmlns="http://schemas.openxmlformats.org/package/2006/relationships"><Relationship Id="rId2" Type="http://schemas.microsoft.com/office/2007/relationships/hdphoto" Target="../media/hdphoto1.wdp"/><Relationship Id="rId1" Type="http://schemas.openxmlformats.org/officeDocument/2006/relationships/image" Target="../media/image5.png"/></Relationships>
</file>

<file path=ppt/diagrams/_rels/drawing1.xml.rels><?xml version="1.0" encoding="UTF-8" standalone="yes"?>
<Relationships xmlns="http://schemas.openxmlformats.org/package/2006/relationships"><Relationship Id="rId2" Type="http://schemas.microsoft.com/office/2007/relationships/hdphoto" Target="../media/hdphoto1.wdp"/><Relationship Id="rId1"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E1D296-0545-4D47-B83E-CB38E3D9418C}" type="doc">
      <dgm:prSet loTypeId="urn:microsoft.com/office/officeart/2008/layout/BendingPictureCaptionList" loCatId="picture" qsTypeId="urn:microsoft.com/office/officeart/2005/8/quickstyle/simple5" qsCatId="simple" csTypeId="urn:microsoft.com/office/officeart/2005/8/colors/accent1_2" csCatId="accent1" phldr="1"/>
      <dgm:spPr/>
    </dgm:pt>
    <dgm:pt modelId="{3D14B5E3-173D-48FE-A544-51CE1055E996}">
      <dgm:prSet phldrT="[Text]" custT="1"/>
      <dgm:spPr/>
      <dgm:t>
        <a:bodyPr/>
        <a:lstStyle/>
        <a:p>
          <a:r>
            <a:rPr lang="en-IN" sz="3200" dirty="0">
              <a:solidFill>
                <a:schemeClr val="accent6">
                  <a:lumMod val="75000"/>
                </a:schemeClr>
              </a:solidFill>
            </a:rPr>
            <a:t>HOTEL MANAGEMENT SYSTEM</a:t>
          </a:r>
        </a:p>
      </dgm:t>
    </dgm:pt>
    <dgm:pt modelId="{A85F7FBE-3333-4414-8F2F-61C679CB6383}" type="parTrans" cxnId="{534DF5B2-50C9-4125-B0C7-C52A8E60732C}">
      <dgm:prSet/>
      <dgm:spPr/>
      <dgm:t>
        <a:bodyPr/>
        <a:lstStyle/>
        <a:p>
          <a:endParaRPr lang="en-IN"/>
        </a:p>
      </dgm:t>
    </dgm:pt>
    <dgm:pt modelId="{0A432B63-EC42-4104-A76F-6C0732FD70B2}" type="sibTrans" cxnId="{534DF5B2-50C9-4125-B0C7-C52A8E60732C}">
      <dgm:prSet/>
      <dgm:spPr/>
      <dgm:t>
        <a:bodyPr/>
        <a:lstStyle/>
        <a:p>
          <a:endParaRPr lang="en-IN"/>
        </a:p>
      </dgm:t>
    </dgm:pt>
    <dgm:pt modelId="{2386CD24-54FA-4D25-876A-9173A2335037}" type="pres">
      <dgm:prSet presAssocID="{F7E1D296-0545-4D47-B83E-CB38E3D9418C}" presName="Name0" presStyleCnt="0">
        <dgm:presLayoutVars>
          <dgm:dir/>
          <dgm:resizeHandles val="exact"/>
        </dgm:presLayoutVars>
      </dgm:prSet>
      <dgm:spPr/>
    </dgm:pt>
    <dgm:pt modelId="{CBC6FB5B-EF05-4291-9DFC-FC394F388DB4}" type="pres">
      <dgm:prSet presAssocID="{3D14B5E3-173D-48FE-A544-51CE1055E996}" presName="composite" presStyleCnt="0"/>
      <dgm:spPr/>
    </dgm:pt>
    <dgm:pt modelId="{27E0C6CB-7919-41E8-806C-9A1FB398884E}" type="pres">
      <dgm:prSet presAssocID="{3D14B5E3-173D-48FE-A544-51CE1055E996}" presName="rect1" presStyleLbl="bgImgPlace1" presStyleIdx="0" presStyleCnt="1" custLinFactNeighborX="-41946" custLinFactNeighborY="-1834"/>
      <dgm:spPr>
        <a:blipFill rotWithShape="1">
          <a:blip xmlns:r="http://schemas.openxmlformats.org/officeDocument/2006/relationships" r:embed="rId1">
            <a:extLst>
              <a:ext uri="{BEBA8EAE-BF5A-486C-A8C5-ECC9F3942E4B}">
                <a14:imgProps xmlns:a14="http://schemas.microsoft.com/office/drawing/2010/main">
                  <a14:imgLayer r:embed="rId2">
                    <a14:imgEffect>
                      <a14:saturation sat="400000"/>
                    </a14:imgEffect>
                  </a14:imgLayer>
                </a14:imgProps>
              </a:ext>
              <a:ext uri="{28A0092B-C50C-407E-A947-70E740481C1C}">
                <a14:useLocalDpi xmlns:a14="http://schemas.microsoft.com/office/drawing/2010/main" val="0"/>
              </a:ext>
            </a:extLst>
          </a:blip>
          <a:srcRect/>
          <a:stretch>
            <a:fillRect t="-15000" b="-15000"/>
          </a:stretch>
        </a:blipFill>
      </dgm:spPr>
    </dgm:pt>
    <dgm:pt modelId="{0D00C1EB-24DE-491D-94C8-235D93F6EDCE}" type="pres">
      <dgm:prSet presAssocID="{3D14B5E3-173D-48FE-A544-51CE1055E996}" presName="wedgeRectCallout1" presStyleLbl="node1" presStyleIdx="0" presStyleCnt="1">
        <dgm:presLayoutVars>
          <dgm:bulletEnabled val="1"/>
        </dgm:presLayoutVars>
      </dgm:prSet>
      <dgm:spPr/>
    </dgm:pt>
  </dgm:ptLst>
  <dgm:cxnLst>
    <dgm:cxn modelId="{A5531177-8965-46DD-BCC8-190B1B1BF13B}" type="presOf" srcId="{F7E1D296-0545-4D47-B83E-CB38E3D9418C}" destId="{2386CD24-54FA-4D25-876A-9173A2335037}" srcOrd="0" destOrd="0" presId="urn:microsoft.com/office/officeart/2008/layout/BendingPictureCaptionList"/>
    <dgm:cxn modelId="{FD9FC4AC-DB7A-4AC6-8C53-D80F955E2A03}" type="presOf" srcId="{3D14B5E3-173D-48FE-A544-51CE1055E996}" destId="{0D00C1EB-24DE-491D-94C8-235D93F6EDCE}" srcOrd="0" destOrd="0" presId="urn:microsoft.com/office/officeart/2008/layout/BendingPictureCaptionList"/>
    <dgm:cxn modelId="{534DF5B2-50C9-4125-B0C7-C52A8E60732C}" srcId="{F7E1D296-0545-4D47-B83E-CB38E3D9418C}" destId="{3D14B5E3-173D-48FE-A544-51CE1055E996}" srcOrd="0" destOrd="0" parTransId="{A85F7FBE-3333-4414-8F2F-61C679CB6383}" sibTransId="{0A432B63-EC42-4104-A76F-6C0732FD70B2}"/>
    <dgm:cxn modelId="{F5341B79-F5CF-4B08-8BE1-3762BAD6C9E0}" type="presParOf" srcId="{2386CD24-54FA-4D25-876A-9173A2335037}" destId="{CBC6FB5B-EF05-4291-9DFC-FC394F388DB4}" srcOrd="0" destOrd="0" presId="urn:microsoft.com/office/officeart/2008/layout/BendingPictureCaptionList"/>
    <dgm:cxn modelId="{62BADE9A-5BA4-4513-921E-A7D1E87018B7}" type="presParOf" srcId="{CBC6FB5B-EF05-4291-9DFC-FC394F388DB4}" destId="{27E0C6CB-7919-41E8-806C-9A1FB398884E}" srcOrd="0" destOrd="0" presId="urn:microsoft.com/office/officeart/2008/layout/BendingPictureCaptionList"/>
    <dgm:cxn modelId="{FAF7CC71-83C3-4EA2-A5EF-274A7EECE688}" type="presParOf" srcId="{CBC6FB5B-EF05-4291-9DFC-FC394F388DB4}" destId="{0D00C1EB-24DE-491D-94C8-235D93F6EDCE}" srcOrd="1" destOrd="0" presId="urn:microsoft.com/office/officeart/2008/layout/BendingPictureCa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E0C6CB-7919-41E8-806C-9A1FB398884E}">
      <dsp:nvSpPr>
        <dsp:cNvPr id="0" name=""/>
        <dsp:cNvSpPr/>
      </dsp:nvSpPr>
      <dsp:spPr>
        <a:xfrm>
          <a:off x="0" y="0"/>
          <a:ext cx="4966819" cy="3973455"/>
        </a:xfrm>
        <a:prstGeom prst="rect">
          <a:avLst/>
        </a:prstGeom>
        <a:blipFill rotWithShape="1">
          <a:blip xmlns:r="http://schemas.openxmlformats.org/officeDocument/2006/relationships" r:embed="rId1">
            <a:extLst>
              <a:ext uri="{BEBA8EAE-BF5A-486C-A8C5-ECC9F3942E4B}">
                <a14:imgProps xmlns:a14="http://schemas.microsoft.com/office/drawing/2010/main">
                  <a14:imgLayer r:embed="rId2">
                    <a14:imgEffect>
                      <a14:saturation sat="400000"/>
                    </a14:imgEffect>
                  </a14:imgLayer>
                </a14:imgProps>
              </a:ext>
              <a:ext uri="{28A0092B-C50C-407E-A947-70E740481C1C}">
                <a14:useLocalDpi xmlns:a14="http://schemas.microsoft.com/office/drawing/2010/main" val="0"/>
              </a:ext>
            </a:extLst>
          </a:blip>
          <a:srcRect/>
          <a:stretch>
            <a:fillRect t="-15000" b="-15000"/>
          </a:stretch>
        </a:blip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sp>
    <dsp:sp modelId="{0D00C1EB-24DE-491D-94C8-235D93F6EDCE}">
      <dsp:nvSpPr>
        <dsp:cNvPr id="0" name=""/>
        <dsp:cNvSpPr/>
      </dsp:nvSpPr>
      <dsp:spPr>
        <a:xfrm>
          <a:off x="751993" y="3576976"/>
          <a:ext cx="4420469" cy="1390709"/>
        </a:xfrm>
        <a:prstGeom prst="wedgeRectCallout">
          <a:avLst>
            <a:gd name="adj1" fmla="val 20250"/>
            <a:gd name="adj2" fmla="val -607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IN" sz="3200" kern="1200" dirty="0">
              <a:solidFill>
                <a:schemeClr val="accent6">
                  <a:lumMod val="75000"/>
                </a:schemeClr>
              </a:solidFill>
            </a:rPr>
            <a:t>HOTEL MANAGEMENT SYSTEM</a:t>
          </a:r>
        </a:p>
      </dsp:txBody>
      <dsp:txXfrm>
        <a:off x="751993" y="3576976"/>
        <a:ext cx="4420469" cy="1390709"/>
      </dsp:txXfrm>
    </dsp:sp>
  </dsp:spTree>
</dsp:drawing>
</file>

<file path=ppt/diagrams/layout1.xml><?xml version="1.0" encoding="utf-8"?>
<dgm:layoutDef xmlns:dgm="http://schemas.openxmlformats.org/drawingml/2006/diagram" xmlns:a="http://schemas.openxmlformats.org/drawingml/2006/main" uniqueId="urn:microsoft.com/office/officeart/2008/layout/BendingPictureCaptionList">
  <dgm:title val=""/>
  <dgm:desc val=""/>
  <dgm:catLst>
    <dgm:cat type="picture" pri="9000"/>
    <dgm:cat type="pictureconvert" pri="9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w" fact="1.11"/>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
        </dgm:alg>
        <dgm:shape xmlns:r="http://schemas.openxmlformats.org/officeDocument/2006/relationships" r:blip="">
          <dgm:adjLst/>
        </dgm:shape>
        <dgm:choose name="Name4">
          <dgm:if name="Name5" func="var" arg="dir" op="equ" val="norm">
            <dgm:constrLst>
              <dgm:constr type="l" for="ch" forName="rect1" refType="w" fact="0"/>
              <dgm:constr type="t" for="ch" forName="rect1" refType="h" fact="0"/>
              <dgm:constr type="w" for="ch" forName="rect1" refType="w"/>
              <dgm:constr type="h" for="ch" forName="rect1" refType="h" fact="0.8"/>
              <dgm:constr type="l" for="ch" forName="wedgeRectCallout1" refType="w" fact="0.09"/>
              <dgm:constr type="t" for="ch" forName="wedgeRectCallout1" refType="h" fact="0.72"/>
              <dgm:constr type="w" for="ch" forName="wedgeRectCallout1" refType="w" fact="0.89"/>
              <dgm:constr type="h" for="ch" forName="wedgeRectCallout1" refType="h" fact="0.28"/>
            </dgm:constrLst>
          </dgm:if>
          <dgm:else name="Name6">
            <dgm:constrLst>
              <dgm:constr type="l" for="ch" forName="rect1" refType="w" fact="0"/>
              <dgm:constr type="t" for="ch" forName="rect1" refType="h" fact="0"/>
              <dgm:constr type="w" for="ch" forName="rect1" refType="w"/>
              <dgm:constr type="h" for="ch" forName="rect1" refType="h" fact="0.8"/>
              <dgm:constr type="l" for="ch" forName="wedgeRectCallout1" refType="w" fact="0.02"/>
              <dgm:constr type="t" for="ch" forName="wedgeRectCallout1" refType="h" fact="0.72"/>
              <dgm:constr type="w" for="ch" forName="wedgeRectCallout1" refType="w" fact="0.89"/>
              <dgm:constr type="h" for="ch" forName="wedgeRectCallout1" refType="h" fact="0.28"/>
            </dgm:constrLst>
          </dgm:else>
        </dgm:choose>
        <dgm:layoutNode name="rect1" styleLbl="bgImgPlace1">
          <dgm:alg type="sp"/>
          <dgm:shape xmlns:r="http://schemas.openxmlformats.org/officeDocument/2006/relationships" type="rect" r:blip="" blipPhldr="1">
            <dgm:adjLst/>
          </dgm:shape>
          <dgm:presOf/>
        </dgm:layoutNode>
        <dgm:layoutNode name="wedgeRectCallout1" styleLbl="node1">
          <dgm:varLst>
            <dgm:bulletEnabled val="1"/>
          </dgm:varLst>
          <dgm:alg type="tx"/>
          <dgm:choose name="Name7">
            <dgm:if name="Name8" func="var" arg="dir" op="equ" val="norm">
              <dgm:shape xmlns:r="http://schemas.openxmlformats.org/officeDocument/2006/relationships" type="wedgeRectCallout" r:blip="">
                <dgm:adjLst>
                  <dgm:adj idx="1" val="0.2025"/>
                  <dgm:adj idx="2" val="-0.607"/>
                </dgm:adjLst>
              </dgm:shape>
            </dgm:if>
            <dgm:else name="Name9">
              <dgm:shape xmlns:r="http://schemas.openxmlformats.org/officeDocument/2006/relationships" type="wedgeRectCallout" r:blip="">
                <dgm:adjLst>
                  <dgm:adj idx="1" val="-0.2025"/>
                  <dgm:adj idx="2" val="-0.607"/>
                </dgm:adjLst>
              </dgm:shape>
            </dgm:else>
          </dgm:choos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88790F-FA32-45D1-BF9E-215B11461C61}" type="datetimeFigureOut">
              <a:rPr lang="en-US" smtClean="0"/>
              <a:pPr/>
              <a:t>5/2/2019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92C6CF-D298-41E4-AEA5-B6D55B78522E}" type="slidenum">
              <a:rPr lang="en-US" smtClean="0"/>
              <a:pPr/>
              <a:t>‹#›</a:t>
            </a:fld>
            <a:endParaRPr lang="en-US"/>
          </a:p>
        </p:txBody>
      </p:sp>
    </p:spTree>
    <p:extLst>
      <p:ext uri="{BB962C8B-B14F-4D97-AF65-F5344CB8AC3E}">
        <p14:creationId xmlns:p14="http://schemas.microsoft.com/office/powerpoint/2010/main" val="1943446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D88CF53-5DBD-44A2-A19C-9352A90353C5}" type="slidenum">
              <a:rPr lang="en-IN" smtClean="0"/>
              <a:t>1</a:t>
            </a:fld>
            <a:endParaRPr lang="en-IN"/>
          </a:p>
        </p:txBody>
      </p:sp>
    </p:spTree>
    <p:extLst>
      <p:ext uri="{BB962C8B-B14F-4D97-AF65-F5344CB8AC3E}">
        <p14:creationId xmlns:p14="http://schemas.microsoft.com/office/powerpoint/2010/main" val="17884573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45410" name="Group 2"/>
          <p:cNvGrpSpPr>
            <a:grpSpLocks/>
          </p:cNvGrpSpPr>
          <p:nvPr/>
        </p:nvGrpSpPr>
        <p:grpSpPr bwMode="auto">
          <a:xfrm>
            <a:off x="0" y="0"/>
            <a:ext cx="9144000" cy="6858000"/>
            <a:chOff x="0" y="0"/>
            <a:chExt cx="5760" cy="4320"/>
          </a:xfrm>
        </p:grpSpPr>
        <p:sp>
          <p:nvSpPr>
            <p:cNvPr id="145411" name="Rectangle 3"/>
            <p:cNvSpPr>
              <a:spLocks noChangeArrowheads="1"/>
            </p:cNvSpPr>
            <p:nvPr/>
          </p:nvSpPr>
          <p:spPr bwMode="hidden">
            <a:xfrm>
              <a:off x="0" y="0"/>
              <a:ext cx="2208" cy="4320"/>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pPr>
              <a:endParaRPr lang="en-US" sz="2400">
                <a:solidFill>
                  <a:srgbClr val="000000"/>
                </a:solidFill>
                <a:latin typeface="Times New Roman" panose="02020603050405020304" pitchFamily="18" charset="0"/>
              </a:endParaRPr>
            </a:p>
          </p:txBody>
        </p:sp>
        <p:sp>
          <p:nvSpPr>
            <p:cNvPr id="145412" name="Rectangle 4"/>
            <p:cNvSpPr>
              <a:spLocks noChangeArrowheads="1"/>
            </p:cNvSpPr>
            <p:nvPr/>
          </p:nvSpPr>
          <p:spPr bwMode="hidden">
            <a:xfrm>
              <a:off x="1081" y="1065"/>
              <a:ext cx="4679" cy="159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grpSp>
          <p:nvGrpSpPr>
            <p:cNvPr id="145413" name="Group 5"/>
            <p:cNvGrpSpPr>
              <a:grpSpLocks/>
            </p:cNvGrpSpPr>
            <p:nvPr/>
          </p:nvGrpSpPr>
          <p:grpSpPr bwMode="auto">
            <a:xfrm>
              <a:off x="0" y="672"/>
              <a:ext cx="1806" cy="1989"/>
              <a:chOff x="0" y="672"/>
              <a:chExt cx="1806" cy="1989"/>
            </a:xfrm>
          </p:grpSpPr>
          <p:sp>
            <p:nvSpPr>
              <p:cNvPr id="145414" name="Rectangle 6"/>
              <p:cNvSpPr>
                <a:spLocks noChangeArrowheads="1"/>
              </p:cNvSpPr>
              <p:nvPr userDrawn="1"/>
            </p:nvSpPr>
            <p:spPr bwMode="auto">
              <a:xfrm>
                <a:off x="361" y="2257"/>
                <a:ext cx="363" cy="404"/>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sp>
            <p:nvSpPr>
              <p:cNvPr id="145415" name="Rectangle 7"/>
              <p:cNvSpPr>
                <a:spLocks noChangeArrowheads="1"/>
              </p:cNvSpPr>
              <p:nvPr userDrawn="1"/>
            </p:nvSpPr>
            <p:spPr bwMode="auto">
              <a:xfrm>
                <a:off x="1081" y="1065"/>
                <a:ext cx="362" cy="405"/>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sp>
            <p:nvSpPr>
              <p:cNvPr id="145416" name="Rectangle 8"/>
              <p:cNvSpPr>
                <a:spLocks noChangeArrowheads="1"/>
              </p:cNvSpPr>
              <p:nvPr userDrawn="1"/>
            </p:nvSpPr>
            <p:spPr bwMode="auto">
              <a:xfrm>
                <a:off x="1437" y="672"/>
                <a:ext cx="369" cy="400"/>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sp>
            <p:nvSpPr>
              <p:cNvPr id="145417" name="Rectangle 9"/>
              <p:cNvSpPr>
                <a:spLocks noChangeArrowheads="1"/>
              </p:cNvSpPr>
              <p:nvPr userDrawn="1"/>
            </p:nvSpPr>
            <p:spPr bwMode="auto">
              <a:xfrm>
                <a:off x="719" y="2257"/>
                <a:ext cx="368" cy="404"/>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sp>
            <p:nvSpPr>
              <p:cNvPr id="145418" name="Rectangle 10"/>
              <p:cNvSpPr>
                <a:spLocks noChangeArrowheads="1"/>
              </p:cNvSpPr>
              <p:nvPr userDrawn="1"/>
            </p:nvSpPr>
            <p:spPr bwMode="auto">
              <a:xfrm>
                <a:off x="1437" y="1065"/>
                <a:ext cx="369" cy="40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sp>
            <p:nvSpPr>
              <p:cNvPr id="145419" name="Rectangle 11"/>
              <p:cNvSpPr>
                <a:spLocks noChangeArrowheads="1"/>
              </p:cNvSpPr>
              <p:nvPr userDrawn="1"/>
            </p:nvSpPr>
            <p:spPr bwMode="auto">
              <a:xfrm>
                <a:off x="719" y="1464"/>
                <a:ext cx="368" cy="399"/>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sp>
            <p:nvSpPr>
              <p:cNvPr id="145420" name="Rectangle 12"/>
              <p:cNvSpPr>
                <a:spLocks noChangeArrowheads="1"/>
              </p:cNvSpPr>
              <p:nvPr userDrawn="1"/>
            </p:nvSpPr>
            <p:spPr bwMode="auto">
              <a:xfrm>
                <a:off x="0" y="1464"/>
                <a:ext cx="367" cy="399"/>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sp>
            <p:nvSpPr>
              <p:cNvPr id="145421" name="Rectangle 13"/>
              <p:cNvSpPr>
                <a:spLocks noChangeArrowheads="1"/>
              </p:cNvSpPr>
              <p:nvPr userDrawn="1"/>
            </p:nvSpPr>
            <p:spPr bwMode="auto">
              <a:xfrm>
                <a:off x="1081" y="1464"/>
                <a:ext cx="362" cy="399"/>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sp>
            <p:nvSpPr>
              <p:cNvPr id="145422" name="Rectangle 14"/>
              <p:cNvSpPr>
                <a:spLocks noChangeArrowheads="1"/>
              </p:cNvSpPr>
              <p:nvPr userDrawn="1"/>
            </p:nvSpPr>
            <p:spPr bwMode="auto">
              <a:xfrm>
                <a:off x="361" y="1857"/>
                <a:ext cx="363" cy="406"/>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sp>
            <p:nvSpPr>
              <p:cNvPr id="145423" name="Rectangle 15"/>
              <p:cNvSpPr>
                <a:spLocks noChangeArrowheads="1"/>
              </p:cNvSpPr>
              <p:nvPr userDrawn="1"/>
            </p:nvSpPr>
            <p:spPr bwMode="auto">
              <a:xfrm>
                <a:off x="719" y="1857"/>
                <a:ext cx="368" cy="406"/>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grpSp>
      </p:grpSp>
      <p:sp>
        <p:nvSpPr>
          <p:cNvPr id="145424" name="Rectangle 16"/>
          <p:cNvSpPr>
            <a:spLocks noGrp="1" noChangeArrowheads="1"/>
          </p:cNvSpPr>
          <p:nvPr>
            <p:ph type="dt" sz="half" idx="2"/>
          </p:nvPr>
        </p:nvSpPr>
        <p:spPr>
          <a:xfrm>
            <a:off x="457200" y="6248400"/>
            <a:ext cx="2133600" cy="457200"/>
          </a:xfrm>
        </p:spPr>
        <p:txBody>
          <a:bodyPr/>
          <a:lstStyle>
            <a:lvl1pPr>
              <a:defRPr/>
            </a:lvl1pPr>
          </a:lstStyle>
          <a:p>
            <a:endParaRPr lang="en-US">
              <a:solidFill>
                <a:srgbClr val="000000"/>
              </a:solidFill>
            </a:endParaRPr>
          </a:p>
        </p:txBody>
      </p:sp>
      <p:sp>
        <p:nvSpPr>
          <p:cNvPr id="145425" name="Rectangle 17"/>
          <p:cNvSpPr>
            <a:spLocks noGrp="1" noChangeArrowheads="1"/>
          </p:cNvSpPr>
          <p:nvPr>
            <p:ph type="ftr" sz="quarter" idx="3"/>
          </p:nvPr>
        </p:nvSpPr>
        <p:spPr/>
        <p:txBody>
          <a:bodyPr/>
          <a:lstStyle>
            <a:lvl1pPr>
              <a:defRPr/>
            </a:lvl1pPr>
          </a:lstStyle>
          <a:p>
            <a:endParaRPr lang="en-US">
              <a:solidFill>
                <a:srgbClr val="000000"/>
              </a:solidFill>
            </a:endParaRPr>
          </a:p>
        </p:txBody>
      </p:sp>
      <p:sp>
        <p:nvSpPr>
          <p:cNvPr id="145426" name="Rectangle 18"/>
          <p:cNvSpPr>
            <a:spLocks noGrp="1" noChangeArrowheads="1"/>
          </p:cNvSpPr>
          <p:nvPr>
            <p:ph type="sldNum" sz="quarter" idx="4"/>
          </p:nvPr>
        </p:nvSpPr>
        <p:spPr/>
        <p:txBody>
          <a:bodyPr/>
          <a:lstStyle>
            <a:lvl1pPr>
              <a:defRPr/>
            </a:lvl1pPr>
          </a:lstStyle>
          <a:p>
            <a:fld id="{B99D4F00-3701-4C22-957D-DEBF99B0B222}" type="slidenum">
              <a:rPr lang="en-US">
                <a:solidFill>
                  <a:srgbClr val="000000"/>
                </a:solidFill>
              </a:rPr>
              <a:pPr/>
              <a:t>‹#›</a:t>
            </a:fld>
            <a:endParaRPr lang="en-US">
              <a:solidFill>
                <a:srgbClr val="000000"/>
              </a:solidFill>
            </a:endParaRPr>
          </a:p>
        </p:txBody>
      </p:sp>
      <p:sp>
        <p:nvSpPr>
          <p:cNvPr id="145427" name="Rectangle 19"/>
          <p:cNvSpPr>
            <a:spLocks noGrp="1" noChangeArrowheads="1"/>
          </p:cNvSpPr>
          <p:nvPr>
            <p:ph type="ctrTitle"/>
          </p:nvPr>
        </p:nvSpPr>
        <p:spPr>
          <a:xfrm>
            <a:off x="2971800" y="1828800"/>
            <a:ext cx="6019800" cy="2209800"/>
          </a:xfrm>
        </p:spPr>
        <p:txBody>
          <a:bodyPr/>
          <a:lstStyle>
            <a:lvl1pPr>
              <a:defRPr sz="5000">
                <a:solidFill>
                  <a:srgbClr val="FFFFFF"/>
                </a:solidFill>
              </a:defRPr>
            </a:lvl1pPr>
          </a:lstStyle>
          <a:p>
            <a:pPr lvl="0"/>
            <a:r>
              <a:rPr lang="en-US" noProof="0"/>
              <a:t>Click to edit Master title style</a:t>
            </a:r>
          </a:p>
        </p:txBody>
      </p:sp>
      <p:sp>
        <p:nvSpPr>
          <p:cNvPr id="145428" name="Rectangle 20"/>
          <p:cNvSpPr>
            <a:spLocks noGrp="1" noChangeArrowheads="1"/>
          </p:cNvSpPr>
          <p:nvPr>
            <p:ph type="subTitle" idx="1"/>
          </p:nvPr>
        </p:nvSpPr>
        <p:spPr>
          <a:xfrm>
            <a:off x="2971800" y="4267200"/>
            <a:ext cx="6019800" cy="1752600"/>
          </a:xfrm>
        </p:spPr>
        <p:txBody>
          <a:bodyPr/>
          <a:lstStyle>
            <a:lvl1pPr marL="0" indent="0">
              <a:buFont typeface="Wingdings" panose="05000000000000000000" pitchFamily="2" charset="2"/>
              <a:buNone/>
              <a:defRPr sz="3400"/>
            </a:lvl1pPr>
          </a:lstStyle>
          <a:p>
            <a:pPr lvl="0"/>
            <a:r>
              <a:rPr lang="en-US" noProof="0"/>
              <a:t>Click to edit Master subtitle style</a:t>
            </a:r>
          </a:p>
        </p:txBody>
      </p:sp>
    </p:spTree>
    <p:extLst>
      <p:ext uri="{BB962C8B-B14F-4D97-AF65-F5344CB8AC3E}">
        <p14:creationId xmlns:p14="http://schemas.microsoft.com/office/powerpoint/2010/main" val="1294113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0D0265EA-8B39-4B56-B829-E8BD7E39F9DC}"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6055869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457200"/>
            <a:ext cx="2057400" cy="5410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457200"/>
            <a:ext cx="60198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453F83E4-E9F3-443B-8C3F-08C84CFDDBA6}"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28592192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Droplets-S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313259" y="1300786"/>
            <a:ext cx="6517482"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313259" y="3886201"/>
            <a:ext cx="6517482"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solidFill>
                <a:srgbClr val="000000"/>
              </a:solidFill>
            </a:endParaRPr>
          </a:p>
        </p:txBody>
      </p:sp>
      <p:sp>
        <p:nvSpPr>
          <p:cNvPr id="5" name="Footer Placeholder 4"/>
          <p:cNvSpPr>
            <a:spLocks noGrp="1"/>
          </p:cNvSpPr>
          <p:nvPr>
            <p:ph type="ftr" sz="quarter" idx="11"/>
          </p:nvPr>
        </p:nvSpPr>
        <p:spPr/>
        <p:txBody>
          <a:bodyPr/>
          <a:lstStyle/>
          <a:p>
            <a:endParaRPr lang="en-US">
              <a:solidFill>
                <a:srgbClr val="000000"/>
              </a:solidFill>
            </a:endParaRPr>
          </a:p>
        </p:txBody>
      </p:sp>
      <p:sp>
        <p:nvSpPr>
          <p:cNvPr id="6" name="Slide Number Placeholder 5"/>
          <p:cNvSpPr>
            <a:spLocks noGrp="1"/>
          </p:cNvSpPr>
          <p:nvPr>
            <p:ph type="sldNum" sz="quarter" idx="12"/>
          </p:nvPr>
        </p:nvSpPr>
        <p:spPr/>
        <p:txBody>
          <a:bodyPr/>
          <a:lstStyle/>
          <a:p>
            <a:fld id="{B99D4F00-3701-4C22-957D-DEBF99B0B222}" type="slidenum">
              <a:rPr lang="en-US" smtClean="0">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35420660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2367093"/>
            <a:ext cx="777287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5" name="Footer Placeholder 4"/>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6" name="Slide Number Placeholder 5"/>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86967045"/>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828564"/>
            <a:ext cx="7763814"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685331" y="3657458"/>
            <a:ext cx="7763814"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solidFill>
                <a:srgbClr val="000000"/>
              </a:solidFill>
            </a:endParaRPr>
          </a:p>
        </p:txBody>
      </p:sp>
      <p:sp>
        <p:nvSpPr>
          <p:cNvPr id="5" name="Footer Placeholder 4"/>
          <p:cNvSpPr>
            <a:spLocks noGrp="1"/>
          </p:cNvSpPr>
          <p:nvPr>
            <p:ph type="ftr" sz="quarter" idx="11"/>
          </p:nvPr>
        </p:nvSpPr>
        <p:spPr/>
        <p:txBody>
          <a:bodyPr/>
          <a:lstStyle/>
          <a:p>
            <a:endParaRPr lang="en-US">
              <a:solidFill>
                <a:srgbClr val="000000"/>
              </a:solidFill>
            </a:endParaRPr>
          </a:p>
        </p:txBody>
      </p:sp>
      <p:sp>
        <p:nvSpPr>
          <p:cNvPr id="6" name="Slide Number Placeholder 5"/>
          <p:cNvSpPr>
            <a:spLocks noGrp="1"/>
          </p:cNvSpPr>
          <p:nvPr>
            <p:ph type="sldNum" sz="quarter" idx="12"/>
          </p:nvPr>
        </p:nvSpPr>
        <p:spPr/>
        <p:txBody>
          <a:bodyPr/>
          <a:lstStyle/>
          <a:p>
            <a:fld id="{E0FF0C06-6CA9-4085-8958-890F7B10F6F2}" type="slidenum">
              <a:rPr lang="en-US" smtClean="0">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32795577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4" name="Title 1"/>
          <p:cNvSpPr>
            <a:spLocks noGrp="1"/>
          </p:cNvSpPr>
          <p:nvPr>
            <p:ph type="title"/>
          </p:nvPr>
        </p:nvSpPr>
        <p:spPr>
          <a:xfrm>
            <a:off x="685332" y="618518"/>
            <a:ext cx="7773338"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2367093"/>
            <a:ext cx="382952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629150" y="2367093"/>
            <a:ext cx="382905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6" name="Footer Placeholder 5"/>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7" name="Slide Number Placeholder 6"/>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1273072584"/>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4" name="Title 1"/>
          <p:cNvSpPr>
            <a:spLocks noGrp="1"/>
          </p:cNvSpPr>
          <p:nvPr>
            <p:ph type="title"/>
          </p:nvPr>
        </p:nvSpPr>
        <p:spPr>
          <a:xfrm>
            <a:off x="685332" y="618518"/>
            <a:ext cx="7773338"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9746" y="2371018"/>
            <a:ext cx="3655106" cy="679994"/>
          </a:xfrm>
        </p:spPr>
        <p:txBody>
          <a:bodyPr anchor="b">
            <a:noAutofit/>
          </a:bodyPr>
          <a:lstStyle>
            <a:lvl1pPr marL="0" indent="0">
              <a:lnSpc>
                <a:spcPct val="7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685331" y="3051013"/>
            <a:ext cx="3829520"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317" y="2371018"/>
            <a:ext cx="3661353" cy="679994"/>
          </a:xfrm>
        </p:spPr>
        <p:txBody>
          <a:bodyPr anchor="b">
            <a:noAutofit/>
          </a:bodyPr>
          <a:lstStyle>
            <a:lvl1pPr marL="0" indent="0">
              <a:lnSpc>
                <a:spcPct val="7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4629150" y="3051013"/>
            <a:ext cx="3829051"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8" name="Footer Placeholder 7"/>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9" name="Slide Number Placeholder 8"/>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3154260039"/>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7" name="Picture 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solidFill>
                <a:srgbClr val="000000"/>
              </a:solidFill>
            </a:endParaRPr>
          </a:p>
        </p:txBody>
      </p:sp>
      <p:sp>
        <p:nvSpPr>
          <p:cNvPr id="4" name="Footer Placeholder 3"/>
          <p:cNvSpPr>
            <a:spLocks noGrp="1"/>
          </p:cNvSpPr>
          <p:nvPr>
            <p:ph type="ftr" sz="quarter" idx="11"/>
          </p:nvPr>
        </p:nvSpPr>
        <p:spPr/>
        <p:txBody>
          <a:bodyPr/>
          <a:lstStyle/>
          <a:p>
            <a:endParaRPr lang="en-US">
              <a:solidFill>
                <a:srgbClr val="000000"/>
              </a:solidFill>
            </a:endParaRPr>
          </a:p>
        </p:txBody>
      </p:sp>
      <p:sp>
        <p:nvSpPr>
          <p:cNvPr id="5" name="Slide Number Placeholder 4"/>
          <p:cNvSpPr>
            <a:spLocks noGrp="1"/>
          </p:cNvSpPr>
          <p:nvPr>
            <p:ph type="sldNum" sz="quarter" idx="12"/>
          </p:nvPr>
        </p:nvSpPr>
        <p:spPr/>
        <p:txBody>
          <a:bodyPr/>
          <a:lstStyle/>
          <a:p>
            <a:fld id="{74AF0BDC-B746-497C-A796-1257EF8B07D9}" type="slidenum">
              <a:rPr lang="en-US" smtClean="0">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537509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6" name="Picture 5"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Date Placeholder 1"/>
          <p:cNvSpPr>
            <a:spLocks noGrp="1"/>
          </p:cNvSpPr>
          <p:nvPr>
            <p:ph type="dt" sz="half" idx="10"/>
          </p:nvPr>
        </p:nvSpPr>
        <p:spPr/>
        <p:txBody>
          <a:bodyPr/>
          <a:lstStyle/>
          <a:p>
            <a:endParaRPr lang="en-US">
              <a:solidFill>
                <a:srgbClr val="000000"/>
              </a:solidFill>
            </a:endParaRPr>
          </a:p>
        </p:txBody>
      </p:sp>
      <p:sp>
        <p:nvSpPr>
          <p:cNvPr id="3" name="Footer Placeholder 2"/>
          <p:cNvSpPr>
            <a:spLocks noGrp="1"/>
          </p:cNvSpPr>
          <p:nvPr>
            <p:ph type="ftr" sz="quarter" idx="11"/>
          </p:nvPr>
        </p:nvSpPr>
        <p:spPr/>
        <p:txBody>
          <a:bodyPr/>
          <a:lstStyle/>
          <a:p>
            <a:endParaRPr lang="en-US">
              <a:solidFill>
                <a:srgbClr val="000000"/>
              </a:solidFill>
            </a:endParaRPr>
          </a:p>
        </p:txBody>
      </p:sp>
      <p:sp>
        <p:nvSpPr>
          <p:cNvPr id="4" name="Slide Number Placeholder 3"/>
          <p:cNvSpPr>
            <a:spLocks noGrp="1"/>
          </p:cNvSpPr>
          <p:nvPr>
            <p:ph type="sldNum" sz="quarter" idx="12"/>
          </p:nvPr>
        </p:nvSpPr>
        <p:spPr/>
        <p:txBody>
          <a:bodyPr/>
          <a:lstStyle/>
          <a:p>
            <a:fld id="{93C55FCC-750F-4654-8A2D-FAD85F18318C}" type="slidenum">
              <a:rPr lang="en-US" smtClean="0">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36392150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609600"/>
            <a:ext cx="2951766"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3808547" y="609601"/>
            <a:ext cx="4650122" cy="51815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31" y="2632852"/>
            <a:ext cx="2951767"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6" name="Footer Placeholder 5"/>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7" name="Slide Number Placeholder 6"/>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2377661844"/>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15E03424-0F48-491A-9604-DD32E02A8B8D}"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4298526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2" y="609600"/>
            <a:ext cx="4129618"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004270" y="609601"/>
            <a:ext cx="3005851"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46" y="2632853"/>
            <a:ext cx="4129604"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solidFill>
                <a:srgbClr val="000000"/>
              </a:solidFill>
            </a:endParaRPr>
          </a:p>
        </p:txBody>
      </p:sp>
      <p:sp>
        <p:nvSpPr>
          <p:cNvPr id="6" name="Footer Placeholder 5"/>
          <p:cNvSpPr>
            <a:spLocks noGrp="1"/>
          </p:cNvSpPr>
          <p:nvPr>
            <p:ph type="ftr" sz="quarter" idx="11"/>
          </p:nvPr>
        </p:nvSpPr>
        <p:spPr/>
        <p:txBody>
          <a:bodyPr/>
          <a:lstStyle/>
          <a:p>
            <a:endParaRPr lang="en-US">
              <a:solidFill>
                <a:srgbClr val="000000"/>
              </a:solidFill>
            </a:endParaRPr>
          </a:p>
        </p:txBody>
      </p:sp>
      <p:sp>
        <p:nvSpPr>
          <p:cNvPr id="7" name="Slide Number Placeholder 6"/>
          <p:cNvSpPr>
            <a:spLocks noGrp="1"/>
          </p:cNvSpPr>
          <p:nvPr>
            <p:ph type="sldNum" sz="quarter" idx="12"/>
          </p:nvPr>
        </p:nvSpPr>
        <p:spPr/>
        <p:txBody>
          <a:bodyPr/>
          <a:lstStyle/>
          <a:p>
            <a:fld id="{C210E0B0-6671-492E-9DAE-13D573FFBCE5}" type="slidenum">
              <a:rPr lang="en-US" smtClean="0">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3375019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46" y="4289374"/>
            <a:ext cx="7773324"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88558" y="698261"/>
            <a:ext cx="7366899"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31" y="5108728"/>
            <a:ext cx="7773339"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6" name="Footer Placeholder 5"/>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7" name="Slide Number Placeholder 6"/>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2938862460"/>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609600"/>
            <a:ext cx="7773339"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31" y="4204821"/>
            <a:ext cx="7773339"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6" name="Footer Placeholder 5"/>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7" name="Slide Number Placeholder 6"/>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4014909760"/>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3" name="Picture 12"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084659" y="872588"/>
            <a:ext cx="6977064" cy="2729915"/>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290484" y="3610032"/>
            <a:ext cx="6564224"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5331" y="4372797"/>
            <a:ext cx="7773339"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6" name="Footer Placeholder 5"/>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7" name="Slide Number Placeholder 6"/>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
        <p:nvSpPr>
          <p:cNvPr id="11" name="TextBox 10"/>
          <p:cNvSpPr txBox="1"/>
          <p:nvPr/>
        </p:nvSpPr>
        <p:spPr>
          <a:xfrm>
            <a:off x="737626" y="887859"/>
            <a:ext cx="546888"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7850130" y="3120015"/>
            <a:ext cx="553641"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61519281"/>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2138722"/>
            <a:ext cx="7773339"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31" y="4662335"/>
            <a:ext cx="777333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6" name="Footer Placeholder 5"/>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7" name="Slide Number Placeholder 6"/>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4038145032"/>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4" name="Picture 13"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5" name="Title 1"/>
          <p:cNvSpPr>
            <a:spLocks noGrp="1"/>
          </p:cNvSpPr>
          <p:nvPr>
            <p:ph type="title"/>
          </p:nvPr>
        </p:nvSpPr>
        <p:spPr>
          <a:xfrm>
            <a:off x="685331" y="609600"/>
            <a:ext cx="7773339"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31" y="2367093"/>
            <a:ext cx="2474232"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331" y="2943356"/>
            <a:ext cx="2474232"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339292" y="2367093"/>
            <a:ext cx="2468641"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331012" y="2943356"/>
            <a:ext cx="2477513"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5979974" y="2367093"/>
            <a:ext cx="2478696"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5979974" y="2943356"/>
            <a:ext cx="247869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4" name="Footer Placeholder 3"/>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5" name="Slide Number Placeholder 4"/>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1459870843"/>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7" name="Picture 1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0" name="Title 1"/>
          <p:cNvSpPr>
            <a:spLocks noGrp="1"/>
          </p:cNvSpPr>
          <p:nvPr>
            <p:ph type="title"/>
          </p:nvPr>
        </p:nvSpPr>
        <p:spPr>
          <a:xfrm>
            <a:off x="685331" y="610772"/>
            <a:ext cx="7773339"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31" y="4204820"/>
            <a:ext cx="2472307"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5331" y="2367093"/>
            <a:ext cx="2472307"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5331" y="4781082"/>
            <a:ext cx="2472307"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332069" y="4204820"/>
            <a:ext cx="2476371"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331011" y="2367093"/>
            <a:ext cx="2477514"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331011" y="4781081"/>
            <a:ext cx="2477514"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5979974" y="4204820"/>
            <a:ext cx="2475511"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5979974" y="2367093"/>
            <a:ext cx="2478696"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79880" y="4781079"/>
            <a:ext cx="2478790"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4" name="Footer Placeholder 3"/>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5" name="Slide Number Placeholder 4"/>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1618773210"/>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331" y="2367094"/>
            <a:ext cx="7773339" cy="342410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5" name="Footer Placeholder 4"/>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6" name="Slide Number Placeholder 5"/>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2338412758"/>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10" name="Picture 9"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Vertical Title 1"/>
          <p:cNvSpPr>
            <a:spLocks noGrp="1"/>
          </p:cNvSpPr>
          <p:nvPr>
            <p:ph type="title" orient="vert"/>
          </p:nvPr>
        </p:nvSpPr>
        <p:spPr>
          <a:xfrm>
            <a:off x="6543675" y="609602"/>
            <a:ext cx="1914995"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331" y="609602"/>
            <a:ext cx="5744043" cy="5181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fontAlgn="base">
              <a:spcBef>
                <a:spcPct val="0"/>
              </a:spcBef>
              <a:spcAft>
                <a:spcPct val="0"/>
              </a:spcAft>
            </a:pPr>
            <a:endParaRPr lang="en-US">
              <a:solidFill>
                <a:srgbClr val="000000"/>
              </a:solidFill>
            </a:endParaRPr>
          </a:p>
        </p:txBody>
      </p:sp>
      <p:sp>
        <p:nvSpPr>
          <p:cNvPr id="5" name="Footer Placeholder 4"/>
          <p:cNvSpPr>
            <a:spLocks noGrp="1"/>
          </p:cNvSpPr>
          <p:nvPr>
            <p:ph type="ftr" sz="quarter" idx="11"/>
          </p:nvPr>
        </p:nvSpPr>
        <p:spPr/>
        <p:txBody>
          <a:bodyPr/>
          <a:lstStyle/>
          <a:p>
            <a:pPr fontAlgn="base">
              <a:spcBef>
                <a:spcPct val="0"/>
              </a:spcBef>
              <a:spcAft>
                <a:spcPct val="0"/>
              </a:spcAft>
            </a:pPr>
            <a:endParaRPr lang="en-US">
              <a:solidFill>
                <a:srgbClr val="000000"/>
              </a:solidFill>
            </a:endParaRPr>
          </a:p>
        </p:txBody>
      </p:sp>
      <p:sp>
        <p:nvSpPr>
          <p:cNvPr id="6" name="Slide Number Placeholder 5"/>
          <p:cNvSpPr>
            <a:spLocks noGrp="1"/>
          </p:cNvSpPr>
          <p:nvPr>
            <p:ph type="sldNum" sz="quarter" idx="12"/>
          </p:nvPr>
        </p:nvSpPr>
        <p:spPr/>
        <p:txBody>
          <a:body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3898424704"/>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E0FF0C06-6CA9-4085-8958-890F7B10F6F2}"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936344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981200"/>
            <a:ext cx="4038600" cy="388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4038600" cy="388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1"/>
          </p:nvPr>
        </p:nvSpPr>
        <p:spPr/>
        <p:txBody>
          <a:bodyPr/>
          <a:lstStyle>
            <a:lvl1pPr>
              <a:defRPr/>
            </a:lvl1pPr>
          </a:lstStyle>
          <a:p>
            <a:fld id="{38FFE0F2-CD59-41B6-910B-59AB6335358E}" type="slidenum">
              <a:rPr lang="en-US">
                <a:solidFill>
                  <a:srgbClr val="000000"/>
                </a:solidFill>
              </a:rPr>
              <a:pPr/>
              <a:t>‹#›</a:t>
            </a:fld>
            <a:endParaRPr lang="en-US">
              <a:solidFill>
                <a:srgbClr val="000000"/>
              </a:solidFill>
            </a:endParaRPr>
          </a:p>
        </p:txBody>
      </p:sp>
      <p:sp>
        <p:nvSpPr>
          <p:cNvPr id="7" name="Date Placeholder 6"/>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3170223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p:cNvSpPr>
            <a:spLocks noGrp="1"/>
          </p:cNvSpPr>
          <p:nvPr>
            <p:ph type="ftr" sz="quarter" idx="10"/>
          </p:nvPr>
        </p:nvSpPr>
        <p:spPr/>
        <p:txBody>
          <a:bodyPr/>
          <a:lstStyle>
            <a:lvl1pPr>
              <a:defRPr/>
            </a:lvl1pPr>
          </a:lstStyle>
          <a:p>
            <a:endParaRPr lang="en-US">
              <a:solidFill>
                <a:srgbClr val="000000"/>
              </a:solidFill>
            </a:endParaRPr>
          </a:p>
        </p:txBody>
      </p:sp>
      <p:sp>
        <p:nvSpPr>
          <p:cNvPr id="8" name="Slide Number Placeholder 7"/>
          <p:cNvSpPr>
            <a:spLocks noGrp="1"/>
          </p:cNvSpPr>
          <p:nvPr>
            <p:ph type="sldNum" sz="quarter" idx="11"/>
          </p:nvPr>
        </p:nvSpPr>
        <p:spPr/>
        <p:txBody>
          <a:bodyPr/>
          <a:lstStyle>
            <a:lvl1pPr>
              <a:defRPr/>
            </a:lvl1pPr>
          </a:lstStyle>
          <a:p>
            <a:fld id="{CDFB73BC-8065-493A-A05D-18F382A957A4}" type="slidenum">
              <a:rPr lang="en-US">
                <a:solidFill>
                  <a:srgbClr val="000000"/>
                </a:solidFill>
              </a:rPr>
              <a:pPr/>
              <a:t>‹#›</a:t>
            </a:fld>
            <a:endParaRPr lang="en-US">
              <a:solidFill>
                <a:srgbClr val="000000"/>
              </a:solidFill>
            </a:endParaRPr>
          </a:p>
        </p:txBody>
      </p:sp>
      <p:sp>
        <p:nvSpPr>
          <p:cNvPr id="9" name="Date Placeholder 8"/>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3481231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lvl1pPr>
              <a:defRPr/>
            </a:lvl1pPr>
          </a:lstStyle>
          <a:p>
            <a:endParaRPr lang="en-US">
              <a:solidFill>
                <a:srgbClr val="000000"/>
              </a:solidFill>
            </a:endParaRPr>
          </a:p>
        </p:txBody>
      </p:sp>
      <p:sp>
        <p:nvSpPr>
          <p:cNvPr id="4" name="Slide Number Placeholder 3"/>
          <p:cNvSpPr>
            <a:spLocks noGrp="1"/>
          </p:cNvSpPr>
          <p:nvPr>
            <p:ph type="sldNum" sz="quarter" idx="11"/>
          </p:nvPr>
        </p:nvSpPr>
        <p:spPr/>
        <p:txBody>
          <a:bodyPr/>
          <a:lstStyle>
            <a:lvl1pPr>
              <a:defRPr/>
            </a:lvl1pPr>
          </a:lstStyle>
          <a:p>
            <a:fld id="{74AF0BDC-B746-497C-A796-1257EF8B07D9}" type="slidenum">
              <a:rPr lang="en-US">
                <a:solidFill>
                  <a:srgbClr val="000000"/>
                </a:solidFill>
              </a:rPr>
              <a:pPr/>
              <a:t>‹#›</a:t>
            </a:fld>
            <a:endParaRPr lang="en-US">
              <a:solidFill>
                <a:srgbClr val="000000"/>
              </a:solidFill>
            </a:endParaRPr>
          </a:p>
        </p:txBody>
      </p:sp>
      <p:sp>
        <p:nvSpPr>
          <p:cNvPr id="5" name="Date Placeholder 4"/>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1085300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endParaRPr lang="en-US">
              <a:solidFill>
                <a:srgbClr val="000000"/>
              </a:solidFill>
            </a:endParaRPr>
          </a:p>
        </p:txBody>
      </p:sp>
      <p:sp>
        <p:nvSpPr>
          <p:cNvPr id="3" name="Slide Number Placeholder 2"/>
          <p:cNvSpPr>
            <a:spLocks noGrp="1"/>
          </p:cNvSpPr>
          <p:nvPr>
            <p:ph type="sldNum" sz="quarter" idx="11"/>
          </p:nvPr>
        </p:nvSpPr>
        <p:spPr/>
        <p:txBody>
          <a:bodyPr/>
          <a:lstStyle>
            <a:lvl1pPr>
              <a:defRPr/>
            </a:lvl1pPr>
          </a:lstStyle>
          <a:p>
            <a:fld id="{93C55FCC-750F-4654-8A2D-FAD85F18318C}" type="slidenum">
              <a:rPr lang="en-US">
                <a:solidFill>
                  <a:srgbClr val="000000"/>
                </a:solidFill>
              </a:rPr>
              <a:pPr/>
              <a:t>‹#›</a:t>
            </a:fld>
            <a:endParaRPr lang="en-US">
              <a:solidFill>
                <a:srgbClr val="000000"/>
              </a:solidFill>
            </a:endParaRPr>
          </a:p>
        </p:txBody>
      </p:sp>
      <p:sp>
        <p:nvSpPr>
          <p:cNvPr id="4" name="Date Placeholder 3"/>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3305370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1"/>
          </p:nvPr>
        </p:nvSpPr>
        <p:spPr/>
        <p:txBody>
          <a:bodyPr/>
          <a:lstStyle>
            <a:lvl1pPr>
              <a:defRPr/>
            </a:lvl1pPr>
          </a:lstStyle>
          <a:p>
            <a:fld id="{25F0DC4F-818B-43E9-A30A-6D3831C5C245}" type="slidenum">
              <a:rPr lang="en-US">
                <a:solidFill>
                  <a:srgbClr val="000000"/>
                </a:solidFill>
              </a:rPr>
              <a:pPr/>
              <a:t>‹#›</a:t>
            </a:fld>
            <a:endParaRPr lang="en-US">
              <a:solidFill>
                <a:srgbClr val="000000"/>
              </a:solidFill>
            </a:endParaRPr>
          </a:p>
        </p:txBody>
      </p:sp>
      <p:sp>
        <p:nvSpPr>
          <p:cNvPr id="7" name="Date Placeholder 6"/>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9455656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1"/>
          </p:nvPr>
        </p:nvSpPr>
        <p:spPr/>
        <p:txBody>
          <a:bodyPr/>
          <a:lstStyle>
            <a:lvl1pPr>
              <a:defRPr/>
            </a:lvl1pPr>
          </a:lstStyle>
          <a:p>
            <a:fld id="{C210E0B0-6671-492E-9DAE-13D573FFBCE5}" type="slidenum">
              <a:rPr lang="en-US">
                <a:solidFill>
                  <a:srgbClr val="000000"/>
                </a:solidFill>
              </a:rPr>
              <a:pPr/>
              <a:t>‹#›</a:t>
            </a:fld>
            <a:endParaRPr lang="en-US">
              <a:solidFill>
                <a:srgbClr val="000000"/>
              </a:solidFill>
            </a:endParaRPr>
          </a:p>
        </p:txBody>
      </p:sp>
      <p:sp>
        <p:nvSpPr>
          <p:cNvPr id="7" name="Date Placeholder 6"/>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10866668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1.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4386" name="Rectangle 2"/>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ctr" eaLnBrk="1" hangingPunct="1">
              <a:defRPr sz="1200"/>
            </a:lvl1pPr>
          </a:lstStyle>
          <a:p>
            <a:pPr fontAlgn="base">
              <a:spcBef>
                <a:spcPct val="0"/>
              </a:spcBef>
              <a:spcAft>
                <a:spcPct val="0"/>
              </a:spcAft>
            </a:pPr>
            <a:endParaRPr lang="en-US">
              <a:solidFill>
                <a:srgbClr val="000000"/>
              </a:solidFill>
            </a:endParaRPr>
          </a:p>
        </p:txBody>
      </p:sp>
      <p:sp>
        <p:nvSpPr>
          <p:cNvPr id="144387" name="Rectangle 3"/>
          <p:cNvSpPr>
            <a:spLocks noGrp="1" noChangeArrowheads="1"/>
          </p:cNvSpPr>
          <p:nvPr>
            <p:ph type="sldNum" sz="quarter" idx="4"/>
          </p:nvPr>
        </p:nvSpPr>
        <p:spPr bwMode="auto">
          <a:xfrm>
            <a:off x="6553200" y="6248400"/>
            <a:ext cx="2133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latin typeface="Arial Black" panose="020B0A04020102090204" pitchFamily="34" charset="0"/>
              </a:defRPr>
            </a:lvl1p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grpSp>
        <p:nvGrpSpPr>
          <p:cNvPr id="144388" name="Group 4"/>
          <p:cNvGrpSpPr>
            <a:grpSpLocks/>
          </p:cNvGrpSpPr>
          <p:nvPr/>
        </p:nvGrpSpPr>
        <p:grpSpPr bwMode="auto">
          <a:xfrm>
            <a:off x="0" y="0"/>
            <a:ext cx="9144000" cy="546100"/>
            <a:chOff x="0" y="0"/>
            <a:chExt cx="5760" cy="344"/>
          </a:xfrm>
        </p:grpSpPr>
        <p:sp>
          <p:nvSpPr>
            <p:cNvPr id="144389" name="Rectangle 5"/>
            <p:cNvSpPr>
              <a:spLocks noChangeArrowheads="1"/>
            </p:cNvSpPr>
            <p:nvPr/>
          </p:nvSpPr>
          <p:spPr bwMode="auto">
            <a:xfrm>
              <a:off x="0" y="0"/>
              <a:ext cx="180" cy="336"/>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pPr>
              <a:endParaRPr lang="en-US" sz="2400">
                <a:solidFill>
                  <a:srgbClr val="000000"/>
                </a:solidFill>
                <a:latin typeface="Times New Roman" panose="02020603050405020304" pitchFamily="18" charset="0"/>
              </a:endParaRPr>
            </a:p>
          </p:txBody>
        </p:sp>
        <p:sp>
          <p:nvSpPr>
            <p:cNvPr id="144390" name="Rectangle 6"/>
            <p:cNvSpPr>
              <a:spLocks noChangeArrowheads="1"/>
            </p:cNvSpPr>
            <p:nvPr/>
          </p:nvSpPr>
          <p:spPr bwMode="auto">
            <a:xfrm>
              <a:off x="260" y="85"/>
              <a:ext cx="5500" cy="173"/>
            </a:xfrm>
            <a:prstGeom prst="rect">
              <a:avLst/>
            </a:pr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sp>
          <p:nvSpPr>
            <p:cNvPr id="144391" name="Rectangle 7"/>
            <p:cNvSpPr>
              <a:spLocks noChangeArrowheads="1"/>
            </p:cNvSpPr>
            <p:nvPr/>
          </p:nvSpPr>
          <p:spPr bwMode="auto">
            <a:xfrm>
              <a:off x="258" y="85"/>
              <a:ext cx="87" cy="89"/>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a:solidFill>
                  <a:srgbClr val="993366"/>
                </a:solidFill>
              </a:endParaRPr>
            </a:p>
          </p:txBody>
        </p:sp>
        <p:sp>
          <p:nvSpPr>
            <p:cNvPr id="144392" name="Rectangle 8"/>
            <p:cNvSpPr>
              <a:spLocks noChangeArrowheads="1"/>
            </p:cNvSpPr>
            <p:nvPr/>
          </p:nvSpPr>
          <p:spPr bwMode="auto">
            <a:xfrm>
              <a:off x="345" y="0"/>
              <a:ext cx="88" cy="8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a:solidFill>
                  <a:srgbClr val="993366"/>
                </a:solidFill>
              </a:endParaRPr>
            </a:p>
          </p:txBody>
        </p:sp>
        <p:sp>
          <p:nvSpPr>
            <p:cNvPr id="144393" name="Rectangle 9"/>
            <p:cNvSpPr>
              <a:spLocks noChangeArrowheads="1"/>
            </p:cNvSpPr>
            <p:nvPr/>
          </p:nvSpPr>
          <p:spPr bwMode="auto">
            <a:xfrm>
              <a:off x="345" y="85"/>
              <a:ext cx="88" cy="89"/>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a:solidFill>
                  <a:srgbClr val="790571"/>
                </a:solidFill>
              </a:endParaRPr>
            </a:p>
          </p:txBody>
        </p:sp>
        <p:sp>
          <p:nvSpPr>
            <p:cNvPr id="144394" name="Rectangle 10"/>
            <p:cNvSpPr>
              <a:spLocks noChangeArrowheads="1"/>
            </p:cNvSpPr>
            <p:nvPr/>
          </p:nvSpPr>
          <p:spPr bwMode="auto">
            <a:xfrm>
              <a:off x="173" y="173"/>
              <a:ext cx="86" cy="87"/>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a:solidFill>
                  <a:srgbClr val="993366"/>
                </a:solidFill>
              </a:endParaRPr>
            </a:p>
          </p:txBody>
        </p:sp>
        <p:sp>
          <p:nvSpPr>
            <p:cNvPr id="144395" name="Rectangle 11"/>
            <p:cNvSpPr>
              <a:spLocks noChangeArrowheads="1"/>
            </p:cNvSpPr>
            <p:nvPr/>
          </p:nvSpPr>
          <p:spPr bwMode="auto">
            <a:xfrm>
              <a:off x="83" y="86"/>
              <a:ext cx="89" cy="8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sz="2400">
                <a:solidFill>
                  <a:srgbClr val="000000"/>
                </a:solidFill>
                <a:latin typeface="Times New Roman" panose="02020603050405020304" pitchFamily="18" charset="0"/>
              </a:endParaRPr>
            </a:p>
          </p:txBody>
        </p:sp>
        <p:sp>
          <p:nvSpPr>
            <p:cNvPr id="144396" name="Rectangle 12"/>
            <p:cNvSpPr>
              <a:spLocks noChangeArrowheads="1"/>
            </p:cNvSpPr>
            <p:nvPr/>
          </p:nvSpPr>
          <p:spPr bwMode="auto">
            <a:xfrm>
              <a:off x="258" y="171"/>
              <a:ext cx="87" cy="87"/>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a:solidFill>
                  <a:srgbClr val="790571"/>
                </a:solidFill>
              </a:endParaRPr>
            </a:p>
          </p:txBody>
        </p:sp>
        <p:sp>
          <p:nvSpPr>
            <p:cNvPr id="144397" name="Rectangle 13"/>
            <p:cNvSpPr>
              <a:spLocks noChangeArrowheads="1"/>
            </p:cNvSpPr>
            <p:nvPr/>
          </p:nvSpPr>
          <p:spPr bwMode="auto">
            <a:xfrm>
              <a:off x="173" y="258"/>
              <a:ext cx="86" cy="86"/>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base">
                <a:spcBef>
                  <a:spcPct val="0"/>
                </a:spcBef>
                <a:spcAft>
                  <a:spcPct val="0"/>
                </a:spcAft>
              </a:pPr>
              <a:endParaRPr lang="en-US">
                <a:solidFill>
                  <a:srgbClr val="790571"/>
                </a:solidFill>
              </a:endParaRPr>
            </a:p>
          </p:txBody>
        </p:sp>
      </p:grpSp>
      <p:sp>
        <p:nvSpPr>
          <p:cNvPr id="144398" name="Rectangle 14"/>
          <p:cNvSpPr>
            <a:spLocks noGrp="1" noChangeArrowheads="1"/>
          </p:cNvSpPr>
          <p:nvPr>
            <p:ph type="title"/>
          </p:nvPr>
        </p:nvSpPr>
        <p:spPr bwMode="auto">
          <a:xfrm>
            <a:off x="457200" y="457200"/>
            <a:ext cx="8229600" cy="137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44399" name="Rectangle 15"/>
          <p:cNvSpPr>
            <a:spLocks noGrp="1" noChangeArrowheads="1"/>
          </p:cNvSpPr>
          <p:nvPr>
            <p:ph type="body" idx="1"/>
          </p:nvPr>
        </p:nvSpPr>
        <p:spPr bwMode="auto">
          <a:xfrm>
            <a:off x="457200" y="1981200"/>
            <a:ext cx="8229600"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4400" name="Rectangle 16"/>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a:lvl1pPr>
          </a:lstStyle>
          <a:p>
            <a:pPr fontAlgn="base">
              <a:spcBef>
                <a:spcPct val="0"/>
              </a:spcBef>
              <a:spcAft>
                <a:spcPct val="0"/>
              </a:spcAft>
            </a:pPr>
            <a:endParaRPr lang="en-US">
              <a:solidFill>
                <a:srgbClr val="000000"/>
              </a:solidFill>
            </a:endParaRPr>
          </a:p>
        </p:txBody>
      </p:sp>
    </p:spTree>
    <p:extLst>
      <p:ext uri="{BB962C8B-B14F-4D97-AF65-F5344CB8AC3E}">
        <p14:creationId xmlns:p14="http://schemas.microsoft.com/office/powerpoint/2010/main" val="1691050161"/>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hf hdr="0" ftr="0" dt="0"/>
  <p:txStyles>
    <p:titleStyle>
      <a:lvl1pPr algn="l" rtl="0" fontAlgn="base">
        <a:spcBef>
          <a:spcPct val="0"/>
        </a:spcBef>
        <a:spcAft>
          <a:spcPct val="0"/>
        </a:spcAft>
        <a:defRPr sz="4400" kern="1200">
          <a:solidFill>
            <a:schemeClr val="tx1"/>
          </a:solidFill>
          <a:latin typeface="+mj-lt"/>
          <a:ea typeface="+mj-ea"/>
          <a:cs typeface="+mj-cs"/>
        </a:defRPr>
      </a:lvl1pPr>
      <a:lvl2pPr algn="l" rtl="0" fontAlgn="base">
        <a:spcBef>
          <a:spcPct val="0"/>
        </a:spcBef>
        <a:spcAft>
          <a:spcPct val="0"/>
        </a:spcAft>
        <a:defRPr sz="4400">
          <a:solidFill>
            <a:schemeClr val="tx1"/>
          </a:solidFill>
          <a:latin typeface="Arial" panose="020B0604020202020204" pitchFamily="34" charset="0"/>
        </a:defRPr>
      </a:lvl2pPr>
      <a:lvl3pPr algn="l" rtl="0" fontAlgn="base">
        <a:spcBef>
          <a:spcPct val="0"/>
        </a:spcBef>
        <a:spcAft>
          <a:spcPct val="0"/>
        </a:spcAft>
        <a:defRPr sz="4400">
          <a:solidFill>
            <a:schemeClr val="tx1"/>
          </a:solidFill>
          <a:latin typeface="Arial" panose="020B0604020202020204" pitchFamily="34" charset="0"/>
        </a:defRPr>
      </a:lvl3pPr>
      <a:lvl4pPr algn="l" rtl="0" fontAlgn="base">
        <a:spcBef>
          <a:spcPct val="0"/>
        </a:spcBef>
        <a:spcAft>
          <a:spcPct val="0"/>
        </a:spcAft>
        <a:defRPr sz="4400">
          <a:solidFill>
            <a:schemeClr val="tx1"/>
          </a:solidFill>
          <a:latin typeface="Arial" panose="020B0604020202020204" pitchFamily="34" charset="0"/>
        </a:defRPr>
      </a:lvl4pPr>
      <a:lvl5pPr algn="l" rtl="0" fontAlgn="base">
        <a:spcBef>
          <a:spcPct val="0"/>
        </a:spcBef>
        <a:spcAft>
          <a:spcPct val="0"/>
        </a:spcAft>
        <a:defRPr sz="4400">
          <a:solidFill>
            <a:schemeClr val="tx1"/>
          </a:solidFill>
          <a:latin typeface="Arial" panose="020B0604020202020204" pitchFamily="34" charset="0"/>
        </a:defRPr>
      </a:lvl5pPr>
      <a:lvl6pPr marL="457200" algn="l" rtl="0" fontAlgn="base">
        <a:spcBef>
          <a:spcPct val="0"/>
        </a:spcBef>
        <a:spcAft>
          <a:spcPct val="0"/>
        </a:spcAft>
        <a:defRPr sz="4400">
          <a:solidFill>
            <a:schemeClr val="tx1"/>
          </a:solidFill>
          <a:latin typeface="Arial" panose="020B0604020202020204" pitchFamily="34" charset="0"/>
        </a:defRPr>
      </a:lvl6pPr>
      <a:lvl7pPr marL="914400" algn="l" rtl="0" fontAlgn="base">
        <a:spcBef>
          <a:spcPct val="0"/>
        </a:spcBef>
        <a:spcAft>
          <a:spcPct val="0"/>
        </a:spcAft>
        <a:defRPr sz="4400">
          <a:solidFill>
            <a:schemeClr val="tx1"/>
          </a:solidFill>
          <a:latin typeface="Arial" panose="020B0604020202020204" pitchFamily="34" charset="0"/>
        </a:defRPr>
      </a:lvl7pPr>
      <a:lvl8pPr marL="1371600" algn="l" rtl="0" fontAlgn="base">
        <a:spcBef>
          <a:spcPct val="0"/>
        </a:spcBef>
        <a:spcAft>
          <a:spcPct val="0"/>
        </a:spcAft>
        <a:defRPr sz="4400">
          <a:solidFill>
            <a:schemeClr val="tx1"/>
          </a:solidFill>
          <a:latin typeface="Arial" panose="020B0604020202020204" pitchFamily="34" charset="0"/>
        </a:defRPr>
      </a:lvl8pPr>
      <a:lvl9pPr marL="1828800" algn="l" rtl="0" fontAlgn="base">
        <a:spcBef>
          <a:spcPct val="0"/>
        </a:spcBef>
        <a:spcAft>
          <a:spcPct val="0"/>
        </a:spcAft>
        <a:defRPr sz="4400">
          <a:solidFill>
            <a:schemeClr val="tx1"/>
          </a:solidFill>
          <a:latin typeface="Arial" panose="020B0604020202020204" pitchFamily="34" charset="0"/>
        </a:defRPr>
      </a:lvl9pPr>
    </p:titleStyle>
    <p:bodyStyle>
      <a:lvl1pPr marL="342900" indent="-342900" algn="l" rtl="0" fontAlgn="base">
        <a:spcBef>
          <a:spcPct val="20000"/>
        </a:spcBef>
        <a:spcAft>
          <a:spcPct val="0"/>
        </a:spcAft>
        <a:buClr>
          <a:schemeClr val="bg2"/>
        </a:buClr>
        <a:buSzPct val="75000"/>
        <a:buFont typeface="Wingdings" panose="05000000000000000000" pitchFamily="2" charset="2"/>
        <a:buChar char="n"/>
        <a:defRPr sz="3200" kern="1200">
          <a:solidFill>
            <a:schemeClr val="tx1"/>
          </a:solidFill>
          <a:latin typeface="+mn-lt"/>
          <a:ea typeface="+mn-ea"/>
          <a:cs typeface="+mn-cs"/>
        </a:defRPr>
      </a:lvl1pPr>
      <a:lvl2pPr marL="742950" indent="-285750" algn="l" rtl="0" fontAlgn="base">
        <a:spcBef>
          <a:spcPct val="20000"/>
        </a:spcBef>
        <a:spcAft>
          <a:spcPct val="0"/>
        </a:spcAft>
        <a:buClr>
          <a:schemeClr val="accent2"/>
        </a:buClr>
        <a:buSzPct val="80000"/>
        <a:buFont typeface="Wingdings" panose="05000000000000000000" pitchFamily="2" charset="2"/>
        <a:buChar char="¨"/>
        <a:defRPr sz="2800" kern="1200">
          <a:solidFill>
            <a:schemeClr val="tx1"/>
          </a:solidFill>
          <a:latin typeface="+mn-lt"/>
          <a:ea typeface="+mn-ea"/>
          <a:cs typeface="+mn-cs"/>
        </a:defRPr>
      </a:lvl2pPr>
      <a:lvl3pPr marL="1143000" indent="-228600" algn="l" rtl="0" fontAlgn="base">
        <a:spcBef>
          <a:spcPct val="20000"/>
        </a:spcBef>
        <a:spcAft>
          <a:spcPct val="0"/>
        </a:spcAft>
        <a:buClr>
          <a:schemeClr val="bg2"/>
        </a:buClr>
        <a:buSzPct val="65000"/>
        <a:buFont typeface="Wingdings" panose="05000000000000000000" pitchFamily="2" charset="2"/>
        <a:buChar char="n"/>
        <a:defRPr sz="2400" kern="1200">
          <a:solidFill>
            <a:schemeClr val="tx1"/>
          </a:solidFill>
          <a:latin typeface="+mn-lt"/>
          <a:ea typeface="+mn-ea"/>
          <a:cs typeface="+mn-cs"/>
        </a:defRPr>
      </a:lvl3pPr>
      <a:lvl4pPr marL="1600200" indent="-228600" algn="l" rtl="0" fontAlgn="base">
        <a:spcBef>
          <a:spcPct val="20000"/>
        </a:spcBef>
        <a:spcAft>
          <a:spcPct val="0"/>
        </a:spcAft>
        <a:buClr>
          <a:schemeClr val="accent2"/>
        </a:buClr>
        <a:buSzPct val="70000"/>
        <a:buFont typeface="Wingdings" panose="05000000000000000000" pitchFamily="2" charset="2"/>
        <a:buChar char="¨"/>
        <a:defRPr sz="2000" kern="1200">
          <a:solidFill>
            <a:schemeClr val="tx1"/>
          </a:solidFill>
          <a:latin typeface="+mn-lt"/>
          <a:ea typeface="+mn-ea"/>
          <a:cs typeface="+mn-cs"/>
        </a:defRPr>
      </a:lvl4pPr>
      <a:lvl5pPr marL="2057400" indent="-228600" algn="l" rtl="0" fontAlgn="base">
        <a:spcBef>
          <a:spcPct val="20000"/>
        </a:spcBef>
        <a:spcAft>
          <a:spcPct val="0"/>
        </a:spcAft>
        <a:buClr>
          <a:schemeClr val="bg2"/>
        </a:buClr>
        <a:buFont typeface="Wingdings" panose="05000000000000000000"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618518"/>
            <a:ext cx="7773338"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31" y="2367094"/>
            <a:ext cx="7773339" cy="34241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3" y="5883276"/>
            <a:ext cx="2057400" cy="365125"/>
          </a:xfrm>
          <a:prstGeom prst="rect">
            <a:avLst/>
          </a:prstGeom>
        </p:spPr>
        <p:txBody>
          <a:bodyPr vert="horz" lIns="91440" tIns="45720" rIns="91440" bIns="45720" rtlCol="0" anchor="ctr"/>
          <a:lstStyle>
            <a:lvl1pPr algn="r">
              <a:defRPr sz="1000">
                <a:solidFill>
                  <a:schemeClr val="tx1"/>
                </a:solidFill>
              </a:defRPr>
            </a:lvl1pPr>
          </a:lstStyle>
          <a:p>
            <a:pPr fontAlgn="base">
              <a:spcBef>
                <a:spcPct val="0"/>
              </a:spcBef>
              <a:spcAft>
                <a:spcPct val="0"/>
              </a:spcAft>
            </a:pPr>
            <a:endParaRPr lang="en-US">
              <a:solidFill>
                <a:srgbClr val="000000"/>
              </a:solidFill>
            </a:endParaRPr>
          </a:p>
        </p:txBody>
      </p:sp>
      <p:sp>
        <p:nvSpPr>
          <p:cNvPr id="5" name="Footer Placeholder 4"/>
          <p:cNvSpPr>
            <a:spLocks noGrp="1"/>
          </p:cNvSpPr>
          <p:nvPr>
            <p:ph type="ftr" sz="quarter" idx="3"/>
          </p:nvPr>
        </p:nvSpPr>
        <p:spPr>
          <a:xfrm>
            <a:off x="685331" y="5883276"/>
            <a:ext cx="5004665" cy="365125"/>
          </a:xfrm>
          <a:prstGeom prst="rect">
            <a:avLst/>
          </a:prstGeom>
        </p:spPr>
        <p:txBody>
          <a:bodyPr vert="horz" lIns="91440" tIns="45720" rIns="91440" bIns="45720" rtlCol="0" anchor="ctr"/>
          <a:lstStyle>
            <a:lvl1pPr algn="l">
              <a:defRPr sz="1000">
                <a:solidFill>
                  <a:schemeClr val="tx1"/>
                </a:solidFill>
              </a:defRPr>
            </a:lvl1pPr>
          </a:lstStyle>
          <a:p>
            <a:pPr fontAlgn="base">
              <a:spcBef>
                <a:spcPct val="0"/>
              </a:spcBef>
              <a:spcAft>
                <a:spcPct val="0"/>
              </a:spcAft>
            </a:pPr>
            <a:endParaRPr lang="en-US">
              <a:solidFill>
                <a:srgbClr val="000000"/>
              </a:solidFill>
            </a:endParaRPr>
          </a:p>
        </p:txBody>
      </p:sp>
      <p:sp>
        <p:nvSpPr>
          <p:cNvPr id="6" name="Slide Number Placeholder 5"/>
          <p:cNvSpPr>
            <a:spLocks noGrp="1"/>
          </p:cNvSpPr>
          <p:nvPr>
            <p:ph type="sldNum" sz="quarter" idx="4"/>
          </p:nvPr>
        </p:nvSpPr>
        <p:spPr>
          <a:xfrm>
            <a:off x="7885509" y="5883276"/>
            <a:ext cx="573161" cy="365125"/>
          </a:xfrm>
          <a:prstGeom prst="rect">
            <a:avLst/>
          </a:prstGeom>
        </p:spPr>
        <p:txBody>
          <a:bodyPr vert="horz" lIns="91440" tIns="45720" rIns="91440" bIns="45720" rtlCol="0" anchor="ctr"/>
          <a:lstStyle>
            <a:lvl1pPr algn="r">
              <a:defRPr sz="1000">
                <a:solidFill>
                  <a:schemeClr val="tx1"/>
                </a:solidFill>
              </a:defRPr>
            </a:lvl1pPr>
          </a:lstStyle>
          <a:p>
            <a:pPr fontAlgn="base">
              <a:spcBef>
                <a:spcPct val="0"/>
              </a:spcBef>
              <a:spcAft>
                <a:spcPct val="0"/>
              </a:spcAft>
            </a:pPr>
            <a:fld id="{D849F1C7-8D28-49AF-97F7-74127917D2E3}" type="slidenum">
              <a:rPr lang="en-US" smtClean="0">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2611048045"/>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hf hdr="0" ftr="0" dt="0"/>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google.co.in/url?sa=i&amp;rct=j&amp;q=&amp;esrc=s&amp;source=images&amp;cd=&amp;ved=2ahUKEwj94Oin4KfgAhVELo8KHWsWCAgQjRx6BAgBEAU&amp;url=http://clipart-library.com/hotel-cliparts.html&amp;psig=AOvVaw3Ms4isVo7j53TsuL2NtSqp&amp;ust=1549562471848165" TargetMode="Externa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77AC6C-C476-42BE-A81A-9D87209FC552}"/>
              </a:ext>
            </a:extLst>
          </p:cNvPr>
          <p:cNvSpPr/>
          <p:nvPr/>
        </p:nvSpPr>
        <p:spPr>
          <a:xfrm>
            <a:off x="1075730" y="234729"/>
            <a:ext cx="7754540" cy="1268296"/>
          </a:xfrm>
          <a:prstGeom prst="rect">
            <a:avLst/>
          </a:prstGeom>
        </p:spPr>
        <p:txBody>
          <a:bodyPr wrap="square">
            <a:spAutoFit/>
          </a:bodyPr>
          <a:lstStyle/>
          <a:p>
            <a:pPr algn="ctr">
              <a:lnSpc>
                <a:spcPct val="107000"/>
              </a:lnSpc>
              <a:spcAft>
                <a:spcPts val="600"/>
              </a:spcAft>
            </a:pPr>
            <a:r>
              <a:rPr lang="en-IN" sz="1500" b="1" dirty="0">
                <a:latin typeface="Calibri" panose="020F0502020204030204" pitchFamily="34" charset="0"/>
                <a:ea typeface="Calibri" panose="020F0502020204030204" pitchFamily="34" charset="0"/>
                <a:cs typeface="Calibri" panose="020F0502020204030204" pitchFamily="34" charset="0"/>
              </a:rPr>
              <a:t> </a:t>
            </a:r>
            <a:endParaRPr lang="en-IN" sz="1500" dirty="0">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600"/>
              </a:spcAft>
            </a:pPr>
            <a:r>
              <a:rPr lang="en-IN" sz="2700" b="1" dirty="0">
                <a:ea typeface="Calibri" panose="020F0502020204030204" pitchFamily="34" charset="0"/>
                <a:cs typeface="Calibri" panose="020F0502020204030204" pitchFamily="34" charset="0"/>
              </a:rPr>
              <a:t>MODY UNIVERSITY OF SCIENCE AND TECHNOLOGY</a:t>
            </a:r>
            <a:endParaRPr lang="en-IN" sz="2700" dirty="0">
              <a:ea typeface="Calibri" panose="020F0502020204030204" pitchFamily="34" charset="0"/>
              <a:cs typeface="Times New Roman" panose="02020603050405020304" pitchFamily="18" charset="0"/>
            </a:endParaRPr>
          </a:p>
          <a:p>
            <a:pPr algn="ctr">
              <a:lnSpc>
                <a:spcPct val="107000"/>
              </a:lnSpc>
              <a:spcAft>
                <a:spcPts val="600"/>
              </a:spcAft>
            </a:pPr>
            <a:r>
              <a:rPr lang="en-IN" sz="2100" dirty="0">
                <a:latin typeface="Calibri" panose="020F0502020204030204" pitchFamily="34" charset="0"/>
                <a:ea typeface="Calibri" panose="020F0502020204030204" pitchFamily="34" charset="0"/>
                <a:cs typeface="Calibri" panose="020F0502020204030204" pitchFamily="34" charset="0"/>
              </a:rPr>
              <a:t>SCHOOL OF ENGINEERING AND TECHNOLOGY</a:t>
            </a:r>
            <a:endParaRPr lang="en-IN" sz="21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46D7C24C-CAA2-400F-A09A-2EE5BFC6E26E}"/>
              </a:ext>
            </a:extLst>
          </p:cNvPr>
          <p:cNvPicPr/>
          <p:nvPr/>
        </p:nvPicPr>
        <p:blipFill rotWithShape="1">
          <a:blip r:embed="rId3" cstate="print">
            <a:extLst>
              <a:ext uri="{28A0092B-C50C-407E-A947-70E740481C1C}">
                <a14:useLocalDpi xmlns:a14="http://schemas.microsoft.com/office/drawing/2010/main" val="0"/>
              </a:ext>
            </a:extLst>
          </a:blip>
          <a:srcRect t="3497" r="3389"/>
          <a:stretch/>
        </p:blipFill>
        <p:spPr bwMode="auto">
          <a:xfrm>
            <a:off x="2730750" y="1660566"/>
            <a:ext cx="3205163" cy="1314450"/>
          </a:xfrm>
          <a:prstGeom prst="rect">
            <a:avLst/>
          </a:prstGeom>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B35CB4F4-4848-4B74-9D81-59DF5692B086}"/>
              </a:ext>
            </a:extLst>
          </p:cNvPr>
          <p:cNvSpPr txBox="1"/>
          <p:nvPr/>
        </p:nvSpPr>
        <p:spPr>
          <a:xfrm>
            <a:off x="1979712" y="3075292"/>
            <a:ext cx="6102434" cy="415498"/>
          </a:xfrm>
          <a:prstGeom prst="rect">
            <a:avLst/>
          </a:prstGeom>
          <a:noFill/>
        </p:spPr>
        <p:txBody>
          <a:bodyPr wrap="square" rtlCol="0">
            <a:spAutoFit/>
          </a:bodyPr>
          <a:lstStyle/>
          <a:p>
            <a:r>
              <a:rPr lang="en-IN" sz="2100" u="sng" dirty="0"/>
              <a:t>PROGRAMMING LANGUAGE C++ (CS-16.104)</a:t>
            </a:r>
          </a:p>
        </p:txBody>
      </p:sp>
      <p:sp>
        <p:nvSpPr>
          <p:cNvPr id="8" name="TextBox 7">
            <a:extLst>
              <a:ext uri="{FF2B5EF4-FFF2-40B4-BE49-F238E27FC236}">
                <a16:creationId xmlns:a16="http://schemas.microsoft.com/office/drawing/2014/main" id="{4396BE44-B558-46A9-8700-4840A320CB79}"/>
              </a:ext>
            </a:extLst>
          </p:cNvPr>
          <p:cNvSpPr txBox="1"/>
          <p:nvPr/>
        </p:nvSpPr>
        <p:spPr>
          <a:xfrm>
            <a:off x="0" y="4724400"/>
            <a:ext cx="4953000" cy="415498"/>
          </a:xfrm>
          <a:prstGeom prst="rect">
            <a:avLst/>
          </a:prstGeom>
          <a:noFill/>
        </p:spPr>
        <p:txBody>
          <a:bodyPr wrap="square" rtlCol="0">
            <a:spAutoFit/>
          </a:bodyPr>
          <a:lstStyle/>
          <a:p>
            <a:r>
              <a:rPr lang="en-IN" sz="2100" b="1" u="sng" dirty="0">
                <a:latin typeface="Algerian" panose="04020705040A02060702" pitchFamily="82" charset="0"/>
              </a:rPr>
              <a:t>SUBMITTED TO </a:t>
            </a:r>
            <a:r>
              <a:rPr lang="en-IN" sz="2100" b="1" dirty="0">
                <a:latin typeface="Algerian" panose="04020705040A02060702" pitchFamily="82" charset="0"/>
              </a:rPr>
              <a:t>– </a:t>
            </a:r>
            <a:r>
              <a:rPr lang="en-IN" sz="2100" dirty="0" err="1"/>
              <a:t>Dr.</a:t>
            </a:r>
            <a:r>
              <a:rPr lang="en-IN" sz="2100" dirty="0"/>
              <a:t> Prateek Bhanti</a:t>
            </a:r>
          </a:p>
        </p:txBody>
      </p:sp>
      <p:sp>
        <p:nvSpPr>
          <p:cNvPr id="11" name="TextBox 10">
            <a:extLst>
              <a:ext uri="{FF2B5EF4-FFF2-40B4-BE49-F238E27FC236}">
                <a16:creationId xmlns:a16="http://schemas.microsoft.com/office/drawing/2014/main" id="{300A7A56-546D-4703-8069-B65517D04984}"/>
              </a:ext>
            </a:extLst>
          </p:cNvPr>
          <p:cNvSpPr txBox="1"/>
          <p:nvPr/>
        </p:nvSpPr>
        <p:spPr>
          <a:xfrm rot="10800000" flipV="1">
            <a:off x="2843808" y="3524532"/>
            <a:ext cx="3828660" cy="369332"/>
          </a:xfrm>
          <a:prstGeom prst="rect">
            <a:avLst/>
          </a:prstGeom>
          <a:noFill/>
        </p:spPr>
        <p:txBody>
          <a:bodyPr wrap="square" rtlCol="0">
            <a:spAutoFit/>
          </a:bodyPr>
          <a:lstStyle/>
          <a:p>
            <a:r>
              <a:rPr lang="en-IN" dirty="0"/>
              <a:t>PROJECT BASED LEARNING-PHASE Il</a:t>
            </a:r>
          </a:p>
        </p:txBody>
      </p:sp>
      <p:sp>
        <p:nvSpPr>
          <p:cNvPr id="5" name="TextBox 4">
            <a:extLst>
              <a:ext uri="{FF2B5EF4-FFF2-40B4-BE49-F238E27FC236}">
                <a16:creationId xmlns:a16="http://schemas.microsoft.com/office/drawing/2014/main" id="{BBC3EF6A-CA29-4368-9CCE-88A35EE4D9D4}"/>
              </a:ext>
            </a:extLst>
          </p:cNvPr>
          <p:cNvSpPr txBox="1"/>
          <p:nvPr/>
        </p:nvSpPr>
        <p:spPr>
          <a:xfrm>
            <a:off x="5935913" y="4744720"/>
            <a:ext cx="2452520" cy="1754326"/>
          </a:xfrm>
          <a:prstGeom prst="rect">
            <a:avLst/>
          </a:prstGeom>
          <a:noFill/>
        </p:spPr>
        <p:txBody>
          <a:bodyPr wrap="square" rtlCol="0">
            <a:spAutoFit/>
          </a:bodyPr>
          <a:lstStyle/>
          <a:p>
            <a:r>
              <a:rPr lang="en-IN" b="1" u="sng" dirty="0">
                <a:latin typeface="Aharoni" panose="02010803020104030203" pitchFamily="2" charset="-79"/>
                <a:cs typeface="Aharoni" panose="02010803020104030203" pitchFamily="2" charset="-79"/>
              </a:rPr>
              <a:t>SUBMITTED BY- </a:t>
            </a:r>
          </a:p>
          <a:p>
            <a:pPr marL="285750" indent="-285750">
              <a:buFont typeface="Arial" panose="020B0604020202020204" pitchFamily="34" charset="0"/>
              <a:buChar char="•"/>
            </a:pPr>
            <a:r>
              <a:rPr lang="en-IN" dirty="0"/>
              <a:t>NIDHI CHOUDHARY</a:t>
            </a:r>
          </a:p>
          <a:p>
            <a:pPr marL="285750" indent="-285750">
              <a:buFont typeface="Arial" panose="020B0604020202020204" pitchFamily="34" charset="0"/>
              <a:buChar char="•"/>
            </a:pPr>
            <a:r>
              <a:rPr lang="en-IN" dirty="0"/>
              <a:t>HARSHITA GARG</a:t>
            </a:r>
          </a:p>
          <a:p>
            <a:pPr marL="285750" indent="-285750">
              <a:buFont typeface="Arial" panose="020B0604020202020204" pitchFamily="34" charset="0"/>
              <a:buChar char="•"/>
            </a:pPr>
            <a:r>
              <a:rPr lang="en-IN" dirty="0"/>
              <a:t>HIRAL JAIN</a:t>
            </a:r>
          </a:p>
          <a:p>
            <a:pPr marL="285750" indent="-285750">
              <a:buFont typeface="Arial" panose="020B0604020202020204" pitchFamily="34" charset="0"/>
              <a:buChar char="•"/>
            </a:pPr>
            <a:r>
              <a:rPr lang="en-IN" dirty="0"/>
              <a:t>AKSHITA KANTHER</a:t>
            </a:r>
          </a:p>
          <a:p>
            <a:pPr marL="285750" indent="-285750">
              <a:buFont typeface="Arial" panose="020B0604020202020204" pitchFamily="34" charset="0"/>
              <a:buChar char="•"/>
            </a:pPr>
            <a:r>
              <a:rPr lang="en-IN" dirty="0"/>
              <a:t>SIMRAN JAIN</a:t>
            </a:r>
          </a:p>
        </p:txBody>
      </p:sp>
    </p:spTree>
    <p:extLst>
      <p:ext uri="{BB962C8B-B14F-4D97-AF65-F5344CB8AC3E}">
        <p14:creationId xmlns:p14="http://schemas.microsoft.com/office/powerpoint/2010/main" val="3108205507"/>
      </p:ext>
    </p:extLst>
  </p:cSld>
  <p:clrMapOvr>
    <a:masterClrMapping/>
  </p:clrMapOvr>
  <p:transition>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B1D4903-0182-465B-98F7-6DB20B5D2A16}"/>
              </a:ext>
            </a:extLst>
          </p:cNvPr>
          <p:cNvSpPr>
            <a:spLocks noGrp="1"/>
          </p:cNvSpPr>
          <p:nvPr>
            <p:ph type="sldNum" sz="quarter" idx="11"/>
          </p:nvPr>
        </p:nvSpPr>
        <p:spPr/>
        <p:txBody>
          <a:bodyPr/>
          <a:lstStyle/>
          <a:p>
            <a:fld id="{93C55FCC-750F-4654-8A2D-FAD85F18318C}" type="slidenum">
              <a:rPr lang="en-US" smtClean="0">
                <a:solidFill>
                  <a:srgbClr val="000000"/>
                </a:solidFill>
              </a:rPr>
              <a:pPr/>
              <a:t>10</a:t>
            </a:fld>
            <a:endParaRPr lang="en-US">
              <a:solidFill>
                <a:srgbClr val="000000"/>
              </a:solidFill>
            </a:endParaRPr>
          </a:p>
        </p:txBody>
      </p:sp>
      <p:sp>
        <p:nvSpPr>
          <p:cNvPr id="3" name="TextBox 2">
            <a:extLst>
              <a:ext uri="{FF2B5EF4-FFF2-40B4-BE49-F238E27FC236}">
                <a16:creationId xmlns:a16="http://schemas.microsoft.com/office/drawing/2014/main" id="{1B251722-DA96-48FD-81C4-6741E8B56EDB}"/>
              </a:ext>
            </a:extLst>
          </p:cNvPr>
          <p:cNvSpPr txBox="1"/>
          <p:nvPr/>
        </p:nvSpPr>
        <p:spPr>
          <a:xfrm>
            <a:off x="107504" y="620688"/>
            <a:ext cx="5616624" cy="923330"/>
          </a:xfrm>
          <a:prstGeom prst="rect">
            <a:avLst/>
          </a:prstGeom>
          <a:noFill/>
        </p:spPr>
        <p:txBody>
          <a:bodyPr wrap="square" rtlCol="0">
            <a:spAutoFit/>
          </a:bodyPr>
          <a:lstStyle/>
          <a:p>
            <a:r>
              <a:rPr lang="en-IN" sz="5400" u="sng" dirty="0">
                <a:latin typeface="Times New Roman" panose="02020603050405020304" pitchFamily="18" charset="0"/>
                <a:cs typeface="Times New Roman" panose="02020603050405020304" pitchFamily="18" charset="0"/>
              </a:rPr>
              <a:t>DESCRIPTION</a:t>
            </a:r>
          </a:p>
        </p:txBody>
      </p:sp>
      <p:sp>
        <p:nvSpPr>
          <p:cNvPr id="4" name="TextBox 3">
            <a:extLst>
              <a:ext uri="{FF2B5EF4-FFF2-40B4-BE49-F238E27FC236}">
                <a16:creationId xmlns:a16="http://schemas.microsoft.com/office/drawing/2014/main" id="{A06FE59A-CEF4-466C-B194-D178CC2AD75F}"/>
              </a:ext>
            </a:extLst>
          </p:cNvPr>
          <p:cNvSpPr txBox="1"/>
          <p:nvPr/>
        </p:nvSpPr>
        <p:spPr>
          <a:xfrm>
            <a:off x="251520" y="1700808"/>
            <a:ext cx="6526439" cy="3077766"/>
          </a:xfrm>
          <a:prstGeom prst="rect">
            <a:avLst/>
          </a:prstGeom>
          <a:noFill/>
        </p:spPr>
        <p:txBody>
          <a:bodyPr wrap="square" rtlCol="0">
            <a:spAutoFit/>
          </a:bodyPr>
          <a:lstStyle/>
          <a:p>
            <a:r>
              <a:rPr lang="en-IN" dirty="0">
                <a:solidFill>
                  <a:schemeClr val="accent6">
                    <a:lumMod val="75000"/>
                  </a:schemeClr>
                </a:solidFill>
              </a:rPr>
              <a:t>In this system we will be having separate functions  for : </a:t>
            </a:r>
          </a:p>
          <a:p>
            <a:r>
              <a:rPr lang="en-IN" sz="3200" dirty="0">
                <a:solidFill>
                  <a:schemeClr val="accent6">
                    <a:lumMod val="75000"/>
                  </a:schemeClr>
                </a:solidFill>
                <a:latin typeface="Bauhaus 93" panose="04030905020B02020C02" pitchFamily="82" charset="0"/>
              </a:rPr>
              <a:t>Verification of the hotel admin</a:t>
            </a:r>
          </a:p>
          <a:p>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endParaRPr lang="en-IN" dirty="0"/>
          </a:p>
        </p:txBody>
      </p:sp>
      <p:pic>
        <p:nvPicPr>
          <p:cNvPr id="5" name="Picture 2" descr="Image result for hotel clipart">
            <a:hlinkClick r:id="rId2"/>
            <a:extLst>
              <a:ext uri="{FF2B5EF4-FFF2-40B4-BE49-F238E27FC236}">
                <a16:creationId xmlns:a16="http://schemas.microsoft.com/office/drawing/2014/main" id="{C31AD6AD-3AE0-4E4C-A11C-32D6DEC692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3800" y="4840129"/>
            <a:ext cx="1600200" cy="161925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C8125CF-D9E0-40EE-A2AE-7D42D420A5D4}"/>
              </a:ext>
            </a:extLst>
          </p:cNvPr>
          <p:cNvPicPr>
            <a:picLocks noChangeAspect="1"/>
          </p:cNvPicPr>
          <p:nvPr/>
        </p:nvPicPr>
        <p:blipFill rotWithShape="1">
          <a:blip r:embed="rId4">
            <a:extLst>
              <a:ext uri="{28A0092B-C50C-407E-A947-70E740481C1C}">
                <a14:useLocalDpi xmlns:a14="http://schemas.microsoft.com/office/drawing/2010/main" val="0"/>
              </a:ext>
            </a:extLst>
          </a:blip>
          <a:srcRect l="18501" r="29524" b="61199"/>
          <a:stretch/>
        </p:blipFill>
        <p:spPr>
          <a:xfrm>
            <a:off x="652096" y="2758873"/>
            <a:ext cx="4752528" cy="1995685"/>
          </a:xfrm>
          <a:prstGeom prst="rect">
            <a:avLst/>
          </a:prstGeom>
        </p:spPr>
      </p:pic>
      <p:sp>
        <p:nvSpPr>
          <p:cNvPr id="8" name="TextBox 7">
            <a:extLst>
              <a:ext uri="{FF2B5EF4-FFF2-40B4-BE49-F238E27FC236}">
                <a16:creationId xmlns:a16="http://schemas.microsoft.com/office/drawing/2014/main" id="{E9447AC1-B5AF-404F-8B2B-9FC2542F2F90}"/>
              </a:ext>
            </a:extLst>
          </p:cNvPr>
          <p:cNvSpPr txBox="1"/>
          <p:nvPr/>
        </p:nvSpPr>
        <p:spPr>
          <a:xfrm>
            <a:off x="457200" y="4982051"/>
            <a:ext cx="6768752" cy="1477328"/>
          </a:xfrm>
          <a:prstGeom prst="rect">
            <a:avLst/>
          </a:prstGeom>
          <a:noFill/>
        </p:spPr>
        <p:txBody>
          <a:bodyPr wrap="square" rtlCol="0">
            <a:spAutoFit/>
          </a:bodyPr>
          <a:lstStyle/>
          <a:p>
            <a:r>
              <a:rPr lang="en-IN" dirty="0"/>
              <a:t>The hotel manager will be asked to enter the correct username and password. If any one of them is wrong the program will not run. This ensures the security of the program as only the manager will be allowed to access and modify the data of the customer.</a:t>
            </a:r>
          </a:p>
        </p:txBody>
      </p:sp>
      <p:sp>
        <p:nvSpPr>
          <p:cNvPr id="6" name="Rectangle 5"/>
          <p:cNvSpPr/>
          <p:nvPr/>
        </p:nvSpPr>
        <p:spPr bwMode="auto">
          <a:xfrm>
            <a:off x="652096" y="2758873"/>
            <a:ext cx="4752528" cy="1976957"/>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88791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4CBCC49-8DF0-4ABE-8940-80216122EAF4}"/>
              </a:ext>
            </a:extLst>
          </p:cNvPr>
          <p:cNvSpPr>
            <a:spLocks noGrp="1"/>
          </p:cNvSpPr>
          <p:nvPr>
            <p:ph type="sldNum" sz="quarter" idx="11"/>
          </p:nvPr>
        </p:nvSpPr>
        <p:spPr/>
        <p:txBody>
          <a:bodyPr/>
          <a:lstStyle/>
          <a:p>
            <a:fld id="{93C55FCC-750F-4654-8A2D-FAD85F18318C}" type="slidenum">
              <a:rPr lang="en-US" smtClean="0">
                <a:solidFill>
                  <a:srgbClr val="000000"/>
                </a:solidFill>
              </a:rPr>
              <a:pPr/>
              <a:t>11</a:t>
            </a:fld>
            <a:endParaRPr lang="en-US">
              <a:solidFill>
                <a:srgbClr val="000000"/>
              </a:solidFill>
            </a:endParaRPr>
          </a:p>
        </p:txBody>
      </p:sp>
      <p:sp>
        <p:nvSpPr>
          <p:cNvPr id="3" name="Rectangle 2">
            <a:extLst>
              <a:ext uri="{FF2B5EF4-FFF2-40B4-BE49-F238E27FC236}">
                <a16:creationId xmlns:a16="http://schemas.microsoft.com/office/drawing/2014/main" id="{1CFFFD65-3C5E-4E40-972F-529FD357F35B}"/>
              </a:ext>
            </a:extLst>
          </p:cNvPr>
          <p:cNvSpPr/>
          <p:nvPr/>
        </p:nvSpPr>
        <p:spPr>
          <a:xfrm>
            <a:off x="1331640" y="476672"/>
            <a:ext cx="6624736" cy="4955203"/>
          </a:xfrm>
          <a:prstGeom prst="rect">
            <a:avLst/>
          </a:prstGeom>
        </p:spPr>
        <p:txBody>
          <a:bodyPr wrap="square">
            <a:spAutoFit/>
          </a:bodyPr>
          <a:lstStyle/>
          <a:p>
            <a:endParaRPr lang="en-IN" sz="3200" dirty="0">
              <a:solidFill>
                <a:schemeClr val="accent6">
                  <a:lumMod val="75000"/>
                </a:schemeClr>
              </a:solidFill>
              <a:latin typeface="Bauhaus 93" panose="04030905020B02020C02" pitchFamily="82" charset="0"/>
            </a:endParaRPr>
          </a:p>
          <a:p>
            <a:r>
              <a:rPr lang="en-IN" sz="3200" dirty="0">
                <a:solidFill>
                  <a:schemeClr val="accent6">
                    <a:lumMod val="75000"/>
                  </a:schemeClr>
                </a:solidFill>
                <a:latin typeface="Bauhaus 93" panose="04030905020B02020C02" pitchFamily="82" charset="0"/>
              </a:rPr>
              <a:t>Main menu will be opened</a:t>
            </a:r>
          </a:p>
          <a:p>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a:p>
            <a:pPr marL="285750" indent="-285750">
              <a:buFont typeface="Arial" panose="020B0604020202020204" pitchFamily="34" charset="0"/>
              <a:buChar char="•"/>
            </a:pPr>
            <a:endParaRPr lang="en-IN" dirty="0">
              <a:solidFill>
                <a:schemeClr val="accent6">
                  <a:lumMod val="75000"/>
                </a:schemeClr>
              </a:solidFill>
            </a:endParaRPr>
          </a:p>
        </p:txBody>
      </p:sp>
      <p:pic>
        <p:nvPicPr>
          <p:cNvPr id="5" name="Picture 4">
            <a:extLst>
              <a:ext uri="{FF2B5EF4-FFF2-40B4-BE49-F238E27FC236}">
                <a16:creationId xmlns:a16="http://schemas.microsoft.com/office/drawing/2014/main" id="{DC4470CC-E6C0-47C6-AA01-3911157313F1}"/>
              </a:ext>
            </a:extLst>
          </p:cNvPr>
          <p:cNvPicPr>
            <a:picLocks noChangeAspect="1"/>
          </p:cNvPicPr>
          <p:nvPr/>
        </p:nvPicPr>
        <p:blipFill rotWithShape="1">
          <a:blip r:embed="rId2">
            <a:extLst>
              <a:ext uri="{28A0092B-C50C-407E-A947-70E740481C1C}">
                <a14:useLocalDpi xmlns:a14="http://schemas.microsoft.com/office/drawing/2010/main" val="0"/>
              </a:ext>
            </a:extLst>
          </a:blip>
          <a:srcRect l="5113" r="34250" b="34600"/>
          <a:stretch/>
        </p:blipFill>
        <p:spPr>
          <a:xfrm>
            <a:off x="1331640" y="1747081"/>
            <a:ext cx="5544616" cy="3363837"/>
          </a:xfrm>
          <a:prstGeom prst="rect">
            <a:avLst/>
          </a:prstGeom>
        </p:spPr>
      </p:pic>
      <p:sp>
        <p:nvSpPr>
          <p:cNvPr id="6" name="TextBox 5">
            <a:extLst>
              <a:ext uri="{FF2B5EF4-FFF2-40B4-BE49-F238E27FC236}">
                <a16:creationId xmlns:a16="http://schemas.microsoft.com/office/drawing/2014/main" id="{C41F5D51-254B-43AA-8FB1-21C0834E7B8D}"/>
              </a:ext>
            </a:extLst>
          </p:cNvPr>
          <p:cNvSpPr txBox="1"/>
          <p:nvPr/>
        </p:nvSpPr>
        <p:spPr>
          <a:xfrm>
            <a:off x="601216" y="5311185"/>
            <a:ext cx="7355160" cy="923330"/>
          </a:xfrm>
          <a:prstGeom prst="rect">
            <a:avLst/>
          </a:prstGeom>
          <a:noFill/>
        </p:spPr>
        <p:txBody>
          <a:bodyPr wrap="square" rtlCol="0">
            <a:spAutoFit/>
          </a:bodyPr>
          <a:lstStyle/>
          <a:p>
            <a:r>
              <a:rPr lang="en-IN" dirty="0"/>
              <a:t>The main menu will be </a:t>
            </a:r>
            <a:r>
              <a:rPr lang="en-IN" dirty="0" err="1"/>
              <a:t>opened.The</a:t>
            </a:r>
            <a:r>
              <a:rPr lang="en-IN" dirty="0"/>
              <a:t> user will be asked to choose the option. According to the entered option that particular function will be </a:t>
            </a:r>
            <a:r>
              <a:rPr lang="en-IN" dirty="0" err="1"/>
              <a:t>called.The</a:t>
            </a:r>
            <a:r>
              <a:rPr lang="en-IN" dirty="0"/>
              <a:t> body of that function will be executed .</a:t>
            </a:r>
          </a:p>
        </p:txBody>
      </p:sp>
      <p:pic>
        <p:nvPicPr>
          <p:cNvPr id="7" name="Picture 2" descr="Image result for hotel clipart">
            <a:hlinkClick r:id="rId3"/>
            <a:extLst>
              <a:ext uri="{FF2B5EF4-FFF2-40B4-BE49-F238E27FC236}">
                <a16:creationId xmlns:a16="http://schemas.microsoft.com/office/drawing/2014/main" id="{E14D68B4-F31E-4D46-95DC-BA7BB9229B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3800" y="4849678"/>
            <a:ext cx="1600200" cy="161925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bwMode="auto">
          <a:xfrm>
            <a:off x="1331640" y="1747081"/>
            <a:ext cx="5544616" cy="3363837"/>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49596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A155110-1F40-4AD3-AE02-5359E23ADAE4}"/>
              </a:ext>
            </a:extLst>
          </p:cNvPr>
          <p:cNvSpPr>
            <a:spLocks noGrp="1"/>
          </p:cNvSpPr>
          <p:nvPr>
            <p:ph type="sldNum" sz="quarter" idx="11"/>
          </p:nvPr>
        </p:nvSpPr>
        <p:spPr/>
        <p:txBody>
          <a:bodyPr/>
          <a:lstStyle/>
          <a:p>
            <a:fld id="{93C55FCC-750F-4654-8A2D-FAD85F18318C}" type="slidenum">
              <a:rPr lang="en-US" smtClean="0">
                <a:solidFill>
                  <a:srgbClr val="000000"/>
                </a:solidFill>
              </a:rPr>
              <a:pPr/>
              <a:t>12</a:t>
            </a:fld>
            <a:endParaRPr lang="en-US">
              <a:solidFill>
                <a:srgbClr val="000000"/>
              </a:solidFill>
            </a:endParaRPr>
          </a:p>
        </p:txBody>
      </p:sp>
      <p:pic>
        <p:nvPicPr>
          <p:cNvPr id="11" name="Picture 10">
            <a:extLst>
              <a:ext uri="{FF2B5EF4-FFF2-40B4-BE49-F238E27FC236}">
                <a16:creationId xmlns:a16="http://schemas.microsoft.com/office/drawing/2014/main" id="{C9332814-12DF-4C20-89C2-B9A403F69E83}"/>
              </a:ext>
            </a:extLst>
          </p:cNvPr>
          <p:cNvPicPr>
            <a:picLocks noChangeAspect="1"/>
          </p:cNvPicPr>
          <p:nvPr/>
        </p:nvPicPr>
        <p:blipFill rotWithShape="1">
          <a:blip r:embed="rId2">
            <a:extLst>
              <a:ext uri="{28A0092B-C50C-407E-A947-70E740481C1C}">
                <a14:useLocalDpi xmlns:a14="http://schemas.microsoft.com/office/drawing/2010/main" val="0"/>
              </a:ext>
            </a:extLst>
          </a:blip>
          <a:srcRect l="5113" r="63609" b="70094"/>
          <a:stretch/>
        </p:blipFill>
        <p:spPr>
          <a:xfrm>
            <a:off x="467544" y="1278930"/>
            <a:ext cx="2868944" cy="1542930"/>
          </a:xfrm>
          <a:prstGeom prst="rect">
            <a:avLst/>
          </a:prstGeom>
        </p:spPr>
      </p:pic>
      <p:sp>
        <p:nvSpPr>
          <p:cNvPr id="12" name="TextBox 11">
            <a:extLst>
              <a:ext uri="{FF2B5EF4-FFF2-40B4-BE49-F238E27FC236}">
                <a16:creationId xmlns:a16="http://schemas.microsoft.com/office/drawing/2014/main" id="{A8AE0AF1-7309-44F0-9883-3EE55180B620}"/>
              </a:ext>
            </a:extLst>
          </p:cNvPr>
          <p:cNvSpPr txBox="1"/>
          <p:nvPr/>
        </p:nvSpPr>
        <p:spPr>
          <a:xfrm>
            <a:off x="3491880" y="2175529"/>
            <a:ext cx="5194920" cy="646331"/>
          </a:xfrm>
          <a:prstGeom prst="rect">
            <a:avLst/>
          </a:prstGeom>
          <a:noFill/>
        </p:spPr>
        <p:txBody>
          <a:bodyPr wrap="square" rtlCol="0">
            <a:spAutoFit/>
          </a:bodyPr>
          <a:lstStyle/>
          <a:p>
            <a:r>
              <a:rPr lang="en-IN" dirty="0"/>
              <a:t>The user will be asked to enter the room no. the customer desire for.</a:t>
            </a:r>
          </a:p>
        </p:txBody>
      </p:sp>
      <p:sp>
        <p:nvSpPr>
          <p:cNvPr id="13" name="Rectangle 12">
            <a:extLst>
              <a:ext uri="{FF2B5EF4-FFF2-40B4-BE49-F238E27FC236}">
                <a16:creationId xmlns:a16="http://schemas.microsoft.com/office/drawing/2014/main" id="{D32AD4E2-B5EC-43BA-895E-0F90B380589C}"/>
              </a:ext>
            </a:extLst>
          </p:cNvPr>
          <p:cNvSpPr/>
          <p:nvPr/>
        </p:nvSpPr>
        <p:spPr>
          <a:xfrm>
            <a:off x="355317" y="477569"/>
            <a:ext cx="6417141" cy="584775"/>
          </a:xfrm>
          <a:prstGeom prst="rect">
            <a:avLst/>
          </a:prstGeom>
        </p:spPr>
        <p:txBody>
          <a:bodyPr wrap="none">
            <a:spAutoFit/>
          </a:bodyPr>
          <a:lstStyle/>
          <a:p>
            <a:r>
              <a:rPr lang="en-IN" sz="3200" dirty="0">
                <a:solidFill>
                  <a:schemeClr val="accent6">
                    <a:lumMod val="75000"/>
                  </a:schemeClr>
                </a:solidFill>
                <a:latin typeface="Bauhaus 93" panose="04030905020B02020C02" pitchFamily="82" charset="0"/>
              </a:rPr>
              <a:t>Checking the availability of room </a:t>
            </a:r>
          </a:p>
        </p:txBody>
      </p:sp>
      <p:pic>
        <p:nvPicPr>
          <p:cNvPr id="15" name="Picture 14">
            <a:extLst>
              <a:ext uri="{FF2B5EF4-FFF2-40B4-BE49-F238E27FC236}">
                <a16:creationId xmlns:a16="http://schemas.microsoft.com/office/drawing/2014/main" id="{1B91BE1C-4CBD-4352-A58A-004C7435B20B}"/>
              </a:ext>
            </a:extLst>
          </p:cNvPr>
          <p:cNvPicPr>
            <a:picLocks noChangeAspect="1"/>
          </p:cNvPicPr>
          <p:nvPr/>
        </p:nvPicPr>
        <p:blipFill rotWithShape="1">
          <a:blip r:embed="rId3">
            <a:extLst>
              <a:ext uri="{28A0092B-C50C-407E-A947-70E740481C1C}">
                <a14:useLocalDpi xmlns:a14="http://schemas.microsoft.com/office/drawing/2010/main" val="0"/>
              </a:ext>
            </a:extLst>
          </a:blip>
          <a:srcRect l="5574" t="-36800" r="44493" b="55487"/>
          <a:stretch/>
        </p:blipFill>
        <p:spPr>
          <a:xfrm>
            <a:off x="467544" y="1259336"/>
            <a:ext cx="4565871" cy="4291550"/>
          </a:xfrm>
          <a:prstGeom prst="rect">
            <a:avLst/>
          </a:prstGeom>
        </p:spPr>
      </p:pic>
      <p:pic>
        <p:nvPicPr>
          <p:cNvPr id="8" name="Picture 2" descr="Image result for hotel clipart">
            <a:hlinkClick r:id="rId4"/>
            <a:extLst>
              <a:ext uri="{FF2B5EF4-FFF2-40B4-BE49-F238E27FC236}">
                <a16:creationId xmlns:a16="http://schemas.microsoft.com/office/drawing/2014/main" id="{FE49DE24-835E-492B-B045-A107AB508A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43800" y="4849678"/>
            <a:ext cx="1600200" cy="16192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364088" y="3573016"/>
            <a:ext cx="3384376" cy="923330"/>
          </a:xfrm>
          <a:prstGeom prst="rect">
            <a:avLst/>
          </a:prstGeom>
          <a:noFill/>
        </p:spPr>
        <p:txBody>
          <a:bodyPr wrap="square" rtlCol="0">
            <a:spAutoFit/>
          </a:bodyPr>
          <a:lstStyle/>
          <a:p>
            <a:r>
              <a:rPr lang="en-US" dirty="0"/>
              <a:t>It will check the availability of room that the room is already booked or not.</a:t>
            </a:r>
          </a:p>
        </p:txBody>
      </p:sp>
      <p:sp>
        <p:nvSpPr>
          <p:cNvPr id="3" name="Rectangle 2"/>
          <p:cNvSpPr/>
          <p:nvPr/>
        </p:nvSpPr>
        <p:spPr bwMode="auto">
          <a:xfrm>
            <a:off x="467544" y="1278930"/>
            <a:ext cx="2868944" cy="1542930"/>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
        <p:nvSpPr>
          <p:cNvPr id="5" name="Rectangle 4"/>
          <p:cNvSpPr/>
          <p:nvPr/>
        </p:nvSpPr>
        <p:spPr bwMode="auto">
          <a:xfrm>
            <a:off x="467544" y="3212976"/>
            <a:ext cx="4566010" cy="2337910"/>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83333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BC3C4D9-F8FB-47DA-9C30-C866FBC21899}"/>
              </a:ext>
            </a:extLst>
          </p:cNvPr>
          <p:cNvSpPr>
            <a:spLocks noGrp="1"/>
          </p:cNvSpPr>
          <p:nvPr>
            <p:ph type="sldNum" sz="quarter" idx="11"/>
          </p:nvPr>
        </p:nvSpPr>
        <p:spPr/>
        <p:txBody>
          <a:bodyPr/>
          <a:lstStyle/>
          <a:p>
            <a:fld id="{93C55FCC-750F-4654-8A2D-FAD85F18318C}" type="slidenum">
              <a:rPr lang="en-US" smtClean="0">
                <a:solidFill>
                  <a:srgbClr val="000000"/>
                </a:solidFill>
              </a:rPr>
              <a:pPr/>
              <a:t>13</a:t>
            </a:fld>
            <a:endParaRPr lang="en-US">
              <a:solidFill>
                <a:srgbClr val="000000"/>
              </a:solidFill>
            </a:endParaRPr>
          </a:p>
        </p:txBody>
      </p:sp>
      <p:sp>
        <p:nvSpPr>
          <p:cNvPr id="3" name="Rectangle 2">
            <a:extLst>
              <a:ext uri="{FF2B5EF4-FFF2-40B4-BE49-F238E27FC236}">
                <a16:creationId xmlns:a16="http://schemas.microsoft.com/office/drawing/2014/main" id="{3D0B77E2-1398-402F-864F-38314D132236}"/>
              </a:ext>
            </a:extLst>
          </p:cNvPr>
          <p:cNvSpPr/>
          <p:nvPr/>
        </p:nvSpPr>
        <p:spPr>
          <a:xfrm>
            <a:off x="179512" y="548680"/>
            <a:ext cx="9073008" cy="861774"/>
          </a:xfrm>
          <a:prstGeom prst="rect">
            <a:avLst/>
          </a:prstGeom>
        </p:spPr>
        <p:txBody>
          <a:bodyPr wrap="square">
            <a:spAutoFit/>
          </a:bodyPr>
          <a:lstStyle/>
          <a:p>
            <a:r>
              <a:rPr lang="en-IN" sz="3200" dirty="0">
                <a:solidFill>
                  <a:schemeClr val="accent6">
                    <a:lumMod val="75000"/>
                  </a:schemeClr>
                </a:solidFill>
                <a:latin typeface="Bauhaus 93" panose="04030905020B02020C02" pitchFamily="82" charset="0"/>
              </a:rPr>
              <a:t>Getting customer information who are lodged in</a:t>
            </a:r>
          </a:p>
          <a:p>
            <a:endParaRPr lang="en-IN" dirty="0">
              <a:solidFill>
                <a:schemeClr val="accent6">
                  <a:lumMod val="75000"/>
                </a:schemeClr>
              </a:solidFill>
            </a:endParaRPr>
          </a:p>
        </p:txBody>
      </p:sp>
      <p:sp>
        <p:nvSpPr>
          <p:cNvPr id="6" name="TextBox 5">
            <a:extLst>
              <a:ext uri="{FF2B5EF4-FFF2-40B4-BE49-F238E27FC236}">
                <a16:creationId xmlns:a16="http://schemas.microsoft.com/office/drawing/2014/main" id="{766CFD44-C632-4B2D-AC10-3553CC80A6CB}"/>
              </a:ext>
            </a:extLst>
          </p:cNvPr>
          <p:cNvSpPr txBox="1"/>
          <p:nvPr/>
        </p:nvSpPr>
        <p:spPr>
          <a:xfrm>
            <a:off x="5364088" y="1988840"/>
            <a:ext cx="3522176" cy="646331"/>
          </a:xfrm>
          <a:prstGeom prst="rect">
            <a:avLst/>
          </a:prstGeom>
          <a:noFill/>
        </p:spPr>
        <p:txBody>
          <a:bodyPr wrap="square" rtlCol="0">
            <a:spAutoFit/>
          </a:bodyPr>
          <a:lstStyle/>
          <a:p>
            <a:r>
              <a:rPr lang="en-IN" dirty="0"/>
              <a:t>The important information about the user will be entered.</a:t>
            </a:r>
          </a:p>
        </p:txBody>
      </p:sp>
      <p:pic>
        <p:nvPicPr>
          <p:cNvPr id="8" name="Picture 2" descr="Image result for hotel clipart">
            <a:hlinkClick r:id="rId2"/>
            <a:extLst>
              <a:ext uri="{FF2B5EF4-FFF2-40B4-BE49-F238E27FC236}">
                <a16:creationId xmlns:a16="http://schemas.microsoft.com/office/drawing/2014/main" id="{3167A569-11F1-4F06-9C01-2C948B27E7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3800" y="4849678"/>
            <a:ext cx="1600200" cy="16192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rotWithShape="1">
          <a:blip r:embed="rId4" cstate="print">
            <a:extLst>
              <a:ext uri="{28A0092B-C50C-407E-A947-70E740481C1C}">
                <a14:useLocalDpi xmlns:a14="http://schemas.microsoft.com/office/drawing/2010/main" val="0"/>
              </a:ext>
            </a:extLst>
          </a:blip>
          <a:srcRect l="4973" r="38318" b="40500"/>
          <a:stretch/>
        </p:blipFill>
        <p:spPr>
          <a:xfrm>
            <a:off x="467544" y="1196752"/>
            <a:ext cx="4608512" cy="2520280"/>
          </a:xfrm>
          <a:prstGeom prst="rect">
            <a:avLst/>
          </a:prstGeom>
        </p:spPr>
      </p:pic>
      <p:pic>
        <p:nvPicPr>
          <p:cNvPr id="10" name="Picture 9"/>
          <p:cNvPicPr>
            <a:picLocks noChangeAspect="1"/>
          </p:cNvPicPr>
          <p:nvPr/>
        </p:nvPicPr>
        <p:blipFill rotWithShape="1">
          <a:blip r:embed="rId5" cstate="print">
            <a:extLst>
              <a:ext uri="{28A0092B-C50C-407E-A947-70E740481C1C}">
                <a14:useLocalDpi xmlns:a14="http://schemas.microsoft.com/office/drawing/2010/main" val="0"/>
              </a:ext>
            </a:extLst>
          </a:blip>
          <a:srcRect l="5113" t="10801" r="28738" b="13601"/>
          <a:stretch/>
        </p:blipFill>
        <p:spPr>
          <a:xfrm>
            <a:off x="467544" y="3960103"/>
            <a:ext cx="4608512" cy="2508825"/>
          </a:xfrm>
          <a:prstGeom prst="rect">
            <a:avLst/>
          </a:prstGeom>
        </p:spPr>
      </p:pic>
      <p:sp>
        <p:nvSpPr>
          <p:cNvPr id="7" name="TextBox 6"/>
          <p:cNvSpPr txBox="1"/>
          <p:nvPr/>
        </p:nvSpPr>
        <p:spPr>
          <a:xfrm>
            <a:off x="5328084" y="3961564"/>
            <a:ext cx="3594184" cy="1200329"/>
          </a:xfrm>
          <a:prstGeom prst="rect">
            <a:avLst/>
          </a:prstGeom>
          <a:noFill/>
        </p:spPr>
        <p:txBody>
          <a:bodyPr wrap="square" rtlCol="0">
            <a:spAutoFit/>
          </a:bodyPr>
          <a:lstStyle/>
          <a:p>
            <a:r>
              <a:rPr lang="en-US" dirty="0"/>
              <a:t>The prices of the rooms will be shown.</a:t>
            </a:r>
          </a:p>
          <a:p>
            <a:r>
              <a:rPr lang="en-US" dirty="0"/>
              <a:t>And also the extra charges for extra facilities.</a:t>
            </a:r>
          </a:p>
        </p:txBody>
      </p:sp>
      <p:sp>
        <p:nvSpPr>
          <p:cNvPr id="5" name="Rectangle 4"/>
          <p:cNvSpPr/>
          <p:nvPr/>
        </p:nvSpPr>
        <p:spPr bwMode="auto">
          <a:xfrm>
            <a:off x="467544" y="3961564"/>
            <a:ext cx="4608512" cy="2507364"/>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
        <p:nvSpPr>
          <p:cNvPr id="9" name="Rectangle 8"/>
          <p:cNvSpPr/>
          <p:nvPr/>
        </p:nvSpPr>
        <p:spPr bwMode="auto">
          <a:xfrm>
            <a:off x="467544" y="1196752"/>
            <a:ext cx="4608512" cy="2520280"/>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95012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6A4005-01F2-410E-AF03-FFF7E07F14D3}"/>
              </a:ext>
            </a:extLst>
          </p:cNvPr>
          <p:cNvSpPr>
            <a:spLocks noGrp="1"/>
          </p:cNvSpPr>
          <p:nvPr>
            <p:ph type="sldNum" sz="quarter" idx="11"/>
          </p:nvPr>
        </p:nvSpPr>
        <p:spPr/>
        <p:txBody>
          <a:bodyPr/>
          <a:lstStyle/>
          <a:p>
            <a:fld id="{93C55FCC-750F-4654-8A2D-FAD85F18318C}" type="slidenum">
              <a:rPr lang="en-US" smtClean="0">
                <a:solidFill>
                  <a:srgbClr val="000000"/>
                </a:solidFill>
              </a:rPr>
              <a:pPr/>
              <a:t>14</a:t>
            </a:fld>
            <a:endParaRPr lang="en-US">
              <a:solidFill>
                <a:srgbClr val="000000"/>
              </a:solidFill>
            </a:endParaRPr>
          </a:p>
        </p:txBody>
      </p:sp>
      <p:sp>
        <p:nvSpPr>
          <p:cNvPr id="9" name="TextBox 8">
            <a:extLst>
              <a:ext uri="{FF2B5EF4-FFF2-40B4-BE49-F238E27FC236}">
                <a16:creationId xmlns:a16="http://schemas.microsoft.com/office/drawing/2014/main" id="{E56E14F1-A17D-45C9-B427-3CC04240C465}"/>
              </a:ext>
            </a:extLst>
          </p:cNvPr>
          <p:cNvSpPr txBox="1"/>
          <p:nvPr/>
        </p:nvSpPr>
        <p:spPr>
          <a:xfrm>
            <a:off x="611560" y="449058"/>
            <a:ext cx="5276800" cy="461665"/>
          </a:xfrm>
          <a:prstGeom prst="rect">
            <a:avLst/>
          </a:prstGeom>
          <a:noFill/>
        </p:spPr>
        <p:txBody>
          <a:bodyPr wrap="square" rtlCol="0">
            <a:spAutoFit/>
          </a:bodyPr>
          <a:lstStyle/>
          <a:p>
            <a:r>
              <a:rPr lang="en-IN" sz="2000" u="sng" dirty="0">
                <a:latin typeface="Aharoni" panose="02010803020104030203" pitchFamily="2" charset="-79"/>
                <a:cs typeface="Aharoni" panose="02010803020104030203" pitchFamily="2" charset="-79"/>
              </a:rPr>
              <a:t>The new information of the customer</a:t>
            </a:r>
            <a:r>
              <a:rPr lang="en-IN" sz="2400" u="sng" dirty="0">
                <a:latin typeface="Aharoni" panose="02010803020104030203" pitchFamily="2" charset="-79"/>
                <a:cs typeface="Aharoni" panose="02010803020104030203" pitchFamily="2" charset="-79"/>
              </a:rPr>
              <a:t>.</a:t>
            </a:r>
            <a:endParaRPr lang="en-IN" sz="2000" u="sng" dirty="0">
              <a:latin typeface="Aharoni" panose="02010803020104030203" pitchFamily="2" charset="-79"/>
              <a:cs typeface="Aharoni" panose="02010803020104030203" pitchFamily="2" charset="-79"/>
            </a:endParaRPr>
          </a:p>
        </p:txBody>
      </p:sp>
      <p:sp>
        <p:nvSpPr>
          <p:cNvPr id="13" name="Rectangle 12">
            <a:extLst>
              <a:ext uri="{FF2B5EF4-FFF2-40B4-BE49-F238E27FC236}">
                <a16:creationId xmlns:a16="http://schemas.microsoft.com/office/drawing/2014/main" id="{C96B689B-BC47-4BF6-834E-BAC618B6DA03}"/>
              </a:ext>
            </a:extLst>
          </p:cNvPr>
          <p:cNvSpPr/>
          <p:nvPr/>
        </p:nvSpPr>
        <p:spPr>
          <a:xfrm>
            <a:off x="611560" y="5922311"/>
            <a:ext cx="6157664" cy="646331"/>
          </a:xfrm>
          <a:prstGeom prst="rect">
            <a:avLst/>
          </a:prstGeom>
        </p:spPr>
        <p:txBody>
          <a:bodyPr wrap="square">
            <a:spAutoFit/>
          </a:bodyPr>
          <a:lstStyle/>
          <a:p>
            <a:r>
              <a:rPr lang="en-IN" dirty="0">
                <a:solidFill>
                  <a:schemeClr val="accent6">
                    <a:lumMod val="75000"/>
                  </a:schemeClr>
                </a:solidFill>
              </a:rPr>
              <a:t>All these functions are made under the class hotel.</a:t>
            </a:r>
          </a:p>
          <a:p>
            <a:r>
              <a:rPr lang="en-IN" dirty="0">
                <a:solidFill>
                  <a:schemeClr val="accent6">
                    <a:lumMod val="75000"/>
                  </a:schemeClr>
                </a:solidFill>
              </a:rPr>
              <a:t>Use of functions ensures the ease in modification in future.</a:t>
            </a:r>
            <a:endParaRPr lang="en-IN" dirty="0"/>
          </a:p>
        </p:txBody>
      </p:sp>
      <p:pic>
        <p:nvPicPr>
          <p:cNvPr id="7" name="Picture 2" descr="Image result for hotel clipart">
            <a:hlinkClick r:id="rId2"/>
            <a:extLst>
              <a:ext uri="{FF2B5EF4-FFF2-40B4-BE49-F238E27FC236}">
                <a16:creationId xmlns:a16="http://schemas.microsoft.com/office/drawing/2014/main" id="{B04144C6-2E3E-4607-A781-11B795D7EA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96336" y="4849678"/>
            <a:ext cx="1547664" cy="161925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5113" t="2401" r="5900" b="50000"/>
          <a:stretch/>
        </p:blipFill>
        <p:spPr>
          <a:xfrm>
            <a:off x="384136" y="1091184"/>
            <a:ext cx="5916056" cy="2279512"/>
          </a:xfrm>
          <a:prstGeom prst="rect">
            <a:avLst/>
          </a:prstGeom>
        </p:spPr>
      </p:pic>
      <p:pic>
        <p:nvPicPr>
          <p:cNvPr id="11" name="Picture 10">
            <a:extLst>
              <a:ext uri="{FF2B5EF4-FFF2-40B4-BE49-F238E27FC236}">
                <a16:creationId xmlns:a16="http://schemas.microsoft.com/office/drawing/2014/main" id="{186FAA67-3CA1-408C-8F2F-266EA88B4F72}"/>
              </a:ext>
            </a:extLst>
          </p:cNvPr>
          <p:cNvPicPr>
            <a:picLocks noChangeAspect="1"/>
          </p:cNvPicPr>
          <p:nvPr/>
        </p:nvPicPr>
        <p:blipFill rotWithShape="1">
          <a:blip r:embed="rId5">
            <a:extLst>
              <a:ext uri="{28A0092B-C50C-407E-A947-70E740481C1C}">
                <a14:useLocalDpi xmlns:a14="http://schemas.microsoft.com/office/drawing/2010/main" val="0"/>
              </a:ext>
            </a:extLst>
          </a:blip>
          <a:srcRect l="5229" t="1" r="41339" b="62599"/>
          <a:stretch/>
        </p:blipFill>
        <p:spPr>
          <a:xfrm>
            <a:off x="384137" y="3547201"/>
            <a:ext cx="4835935" cy="1449078"/>
          </a:xfrm>
          <a:prstGeom prst="rect">
            <a:avLst/>
          </a:prstGeom>
        </p:spPr>
      </p:pic>
      <p:sp>
        <p:nvSpPr>
          <p:cNvPr id="10" name="Rectangle 9"/>
          <p:cNvSpPr/>
          <p:nvPr/>
        </p:nvSpPr>
        <p:spPr>
          <a:xfrm>
            <a:off x="5652120" y="3629144"/>
            <a:ext cx="2928666" cy="1200329"/>
          </a:xfrm>
          <a:prstGeom prst="rect">
            <a:avLst/>
          </a:prstGeom>
        </p:spPr>
        <p:txBody>
          <a:bodyPr wrap="square">
            <a:spAutoFit/>
          </a:bodyPr>
          <a:lstStyle/>
          <a:p>
            <a:r>
              <a:rPr lang="en-IN" dirty="0"/>
              <a:t>The information of the customer can be edited and modified by choosing the option 1 or 2</a:t>
            </a:r>
            <a:endParaRPr lang="en-US" dirty="0"/>
          </a:p>
        </p:txBody>
      </p:sp>
      <p:sp>
        <p:nvSpPr>
          <p:cNvPr id="14" name="TextBox 13"/>
          <p:cNvSpPr txBox="1"/>
          <p:nvPr/>
        </p:nvSpPr>
        <p:spPr>
          <a:xfrm>
            <a:off x="6538245" y="1844824"/>
            <a:ext cx="2411288" cy="646331"/>
          </a:xfrm>
          <a:prstGeom prst="rect">
            <a:avLst/>
          </a:prstGeom>
          <a:noFill/>
        </p:spPr>
        <p:txBody>
          <a:bodyPr wrap="square" rtlCol="0">
            <a:spAutoFit/>
          </a:bodyPr>
          <a:lstStyle/>
          <a:p>
            <a:r>
              <a:rPr lang="en-US" dirty="0"/>
              <a:t>Then the list of rooms of allotted is shown.</a:t>
            </a:r>
          </a:p>
        </p:txBody>
      </p:sp>
      <p:pic>
        <p:nvPicPr>
          <p:cNvPr id="15" name="Picture 14"/>
          <p:cNvPicPr>
            <a:picLocks noChangeAspect="1"/>
          </p:cNvPicPr>
          <p:nvPr/>
        </p:nvPicPr>
        <p:blipFill rotWithShape="1">
          <a:blip r:embed="rId6">
            <a:extLst>
              <a:ext uri="{28A0092B-C50C-407E-A947-70E740481C1C}">
                <a14:useLocalDpi xmlns:a14="http://schemas.microsoft.com/office/drawing/2010/main" val="0"/>
              </a:ext>
            </a:extLst>
          </a:blip>
          <a:srcRect l="5113" t="3801" r="35825" b="77075"/>
          <a:stretch/>
        </p:blipFill>
        <p:spPr>
          <a:xfrm>
            <a:off x="384531" y="5087921"/>
            <a:ext cx="4969340" cy="742748"/>
          </a:xfrm>
          <a:prstGeom prst="rect">
            <a:avLst/>
          </a:prstGeom>
        </p:spPr>
      </p:pic>
      <p:sp>
        <p:nvSpPr>
          <p:cNvPr id="8" name="Rectangle 7"/>
          <p:cNvSpPr/>
          <p:nvPr/>
        </p:nvSpPr>
        <p:spPr bwMode="auto">
          <a:xfrm>
            <a:off x="384136" y="1091184"/>
            <a:ext cx="5916056" cy="2279512"/>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
        <p:nvSpPr>
          <p:cNvPr id="12" name="Rectangle 11"/>
          <p:cNvSpPr/>
          <p:nvPr/>
        </p:nvSpPr>
        <p:spPr bwMode="auto">
          <a:xfrm>
            <a:off x="384136" y="3551157"/>
            <a:ext cx="4835936" cy="1445122"/>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
        <p:nvSpPr>
          <p:cNvPr id="16" name="Rectangle 15"/>
          <p:cNvSpPr/>
          <p:nvPr/>
        </p:nvSpPr>
        <p:spPr bwMode="auto">
          <a:xfrm>
            <a:off x="384136" y="5087921"/>
            <a:ext cx="4979952" cy="742748"/>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1311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190F82F-9CB7-4F17-9B1B-8B68517F0FB6}"/>
              </a:ext>
            </a:extLst>
          </p:cNvPr>
          <p:cNvSpPr>
            <a:spLocks noGrp="1"/>
          </p:cNvSpPr>
          <p:nvPr>
            <p:ph type="sldNum" sz="quarter" idx="11"/>
          </p:nvPr>
        </p:nvSpPr>
        <p:spPr/>
        <p:txBody>
          <a:bodyPr/>
          <a:lstStyle/>
          <a:p>
            <a:fld id="{93C55FCC-750F-4654-8A2D-FAD85F18318C}" type="slidenum">
              <a:rPr lang="en-US" smtClean="0">
                <a:solidFill>
                  <a:srgbClr val="000000"/>
                </a:solidFill>
              </a:rPr>
              <a:pPr/>
              <a:t>15</a:t>
            </a:fld>
            <a:endParaRPr lang="en-US">
              <a:solidFill>
                <a:srgbClr val="000000"/>
              </a:solidFill>
            </a:endParaRPr>
          </a:p>
        </p:txBody>
      </p:sp>
      <p:sp>
        <p:nvSpPr>
          <p:cNvPr id="3" name="TextBox 2">
            <a:extLst>
              <a:ext uri="{FF2B5EF4-FFF2-40B4-BE49-F238E27FC236}">
                <a16:creationId xmlns:a16="http://schemas.microsoft.com/office/drawing/2014/main" id="{F05DBC94-86C6-4EAA-A395-7E63CDBCDAB4}"/>
              </a:ext>
            </a:extLst>
          </p:cNvPr>
          <p:cNvSpPr txBox="1"/>
          <p:nvPr/>
        </p:nvSpPr>
        <p:spPr>
          <a:xfrm>
            <a:off x="251520" y="764704"/>
            <a:ext cx="3096344" cy="1080120"/>
          </a:xfrm>
          <a:prstGeom prst="rect">
            <a:avLst/>
          </a:prstGeom>
          <a:noFill/>
        </p:spPr>
        <p:txBody>
          <a:bodyPr wrap="square" rtlCol="0">
            <a:spAutoFit/>
          </a:bodyPr>
          <a:lstStyle/>
          <a:p>
            <a:endParaRPr lang="en-IN" dirty="0"/>
          </a:p>
        </p:txBody>
      </p:sp>
      <p:sp>
        <p:nvSpPr>
          <p:cNvPr id="4" name="TextBox 3">
            <a:extLst>
              <a:ext uri="{FF2B5EF4-FFF2-40B4-BE49-F238E27FC236}">
                <a16:creationId xmlns:a16="http://schemas.microsoft.com/office/drawing/2014/main" id="{3F8679C2-2438-475B-B13B-7AC0E4E69EDA}"/>
              </a:ext>
            </a:extLst>
          </p:cNvPr>
          <p:cNvSpPr txBox="1"/>
          <p:nvPr/>
        </p:nvSpPr>
        <p:spPr>
          <a:xfrm>
            <a:off x="323528" y="764704"/>
            <a:ext cx="7443112" cy="5632311"/>
          </a:xfrm>
          <a:prstGeom prst="rect">
            <a:avLst/>
          </a:prstGeom>
          <a:noFill/>
        </p:spPr>
        <p:txBody>
          <a:bodyPr wrap="square" rtlCol="0">
            <a:spAutoFit/>
          </a:bodyPr>
          <a:lstStyle/>
          <a:p>
            <a:r>
              <a:rPr lang="en-IN" sz="5400" u="sng">
                <a:latin typeface="Times New Roman" panose="02020603050405020304" pitchFamily="18" charset="0"/>
                <a:cs typeface="Times New Roman" panose="02020603050405020304" pitchFamily="18" charset="0"/>
              </a:rPr>
              <a:t>Concepts </a:t>
            </a:r>
            <a:r>
              <a:rPr lang="en-IN" sz="5400" u="sng" dirty="0">
                <a:latin typeface="Times New Roman" panose="02020603050405020304" pitchFamily="18" charset="0"/>
                <a:cs typeface="Times New Roman" panose="02020603050405020304" pitchFamily="18" charset="0"/>
              </a:rPr>
              <a:t>used:</a:t>
            </a:r>
          </a:p>
          <a:p>
            <a:pPr marL="342900" indent="-342900">
              <a:buFont typeface="+mj-lt"/>
              <a:buAutoNum type="arabicPeriod"/>
            </a:pPr>
            <a:endParaRPr lang="en-IN" dirty="0">
              <a:solidFill>
                <a:schemeClr val="accent6">
                  <a:lumMod val="75000"/>
                </a:schemeClr>
              </a:solidFill>
            </a:endParaRPr>
          </a:p>
          <a:p>
            <a:pPr marL="342900" indent="-342900">
              <a:buFont typeface="+mj-lt"/>
              <a:buAutoNum type="arabicPeriod"/>
            </a:pPr>
            <a:r>
              <a:rPr lang="en-IN" dirty="0">
                <a:solidFill>
                  <a:schemeClr val="accent6">
                    <a:lumMod val="75000"/>
                  </a:schemeClr>
                </a:solidFill>
              </a:rPr>
              <a:t>Classes and objects</a:t>
            </a:r>
          </a:p>
          <a:p>
            <a:pPr marL="342900" indent="-342900">
              <a:buFont typeface="+mj-lt"/>
              <a:buAutoNum type="arabicPeriod"/>
            </a:pPr>
            <a:r>
              <a:rPr lang="en-IN" dirty="0">
                <a:solidFill>
                  <a:schemeClr val="accent6">
                    <a:lumMod val="75000"/>
                  </a:schemeClr>
                </a:solidFill>
              </a:rPr>
              <a:t>If-else conditions</a:t>
            </a:r>
          </a:p>
          <a:p>
            <a:pPr marL="342900" indent="-342900">
              <a:buFont typeface="+mj-lt"/>
              <a:buAutoNum type="arabicPeriod"/>
            </a:pPr>
            <a:r>
              <a:rPr lang="en-IN" dirty="0">
                <a:solidFill>
                  <a:schemeClr val="accent6">
                    <a:lumMod val="75000"/>
                  </a:schemeClr>
                </a:solidFill>
              </a:rPr>
              <a:t>Parametrised and non-parametrised functions</a:t>
            </a:r>
          </a:p>
          <a:p>
            <a:pPr marL="342900" indent="-342900">
              <a:buFont typeface="+mj-lt"/>
              <a:buAutoNum type="arabicPeriod"/>
            </a:pPr>
            <a:r>
              <a:rPr lang="en-IN" dirty="0">
                <a:solidFill>
                  <a:schemeClr val="accent6">
                    <a:lumMod val="75000"/>
                  </a:schemeClr>
                </a:solidFill>
              </a:rPr>
              <a:t>File Handling</a:t>
            </a:r>
          </a:p>
          <a:p>
            <a:endParaRPr lang="en-IN" dirty="0"/>
          </a:p>
          <a:p>
            <a:pPr marL="285750" indent="-285750">
              <a:buFont typeface="Wingdings" panose="05000000000000000000" pitchFamily="2" charset="2"/>
              <a:buChar char="§"/>
            </a:pPr>
            <a:r>
              <a:rPr lang="en-IN" b="1" dirty="0"/>
              <a:t>Classes and objects</a:t>
            </a:r>
            <a:r>
              <a:rPr lang="en-IN" dirty="0"/>
              <a:t>: to ensure reusability of code.</a:t>
            </a:r>
          </a:p>
          <a:p>
            <a:pPr marL="342900" indent="-342900">
              <a:buFont typeface="Wingdings" panose="05000000000000000000" pitchFamily="2" charset="2"/>
              <a:buChar char="§"/>
            </a:pPr>
            <a:r>
              <a:rPr lang="en-IN" b="1" dirty="0"/>
              <a:t>If-else conditions </a:t>
            </a:r>
            <a:r>
              <a:rPr lang="en-IN" dirty="0"/>
              <a:t>: to check the password entered be the admin.</a:t>
            </a:r>
          </a:p>
          <a:p>
            <a:pPr marL="285750" indent="-285750">
              <a:buFont typeface="Wingdings" panose="05000000000000000000" pitchFamily="2" charset="2"/>
              <a:buChar char="§"/>
            </a:pPr>
            <a:r>
              <a:rPr lang="en-IN" b="1" dirty="0"/>
              <a:t>File Handling</a:t>
            </a:r>
            <a:r>
              <a:rPr lang="en-IN" dirty="0"/>
              <a:t> : to store the information of the customers.</a:t>
            </a:r>
          </a:p>
          <a:p>
            <a:endParaRPr lang="en-IN" dirty="0"/>
          </a:p>
          <a:p>
            <a:pPr marL="285750" indent="-285750">
              <a:buFont typeface="Wingdings" panose="05000000000000000000" pitchFamily="2" charset="2"/>
              <a:buChar char="Ø"/>
            </a:pPr>
            <a:r>
              <a:rPr lang="en-IN" b="1" dirty="0"/>
              <a:t>File Handling</a:t>
            </a:r>
            <a:r>
              <a:rPr lang="en-IN" dirty="0"/>
              <a:t>- This concept is used for storing the data permanently and by using file handling we can store our data in secondary memory(Hard disk).  </a:t>
            </a:r>
          </a:p>
          <a:p>
            <a:endParaRPr lang="en-IN" dirty="0"/>
          </a:p>
          <a:p>
            <a:pPr marL="285750" indent="-285750">
              <a:buFont typeface="Wingdings" panose="05000000000000000000" pitchFamily="2" charset="2"/>
              <a:buChar char="Ø"/>
            </a:pPr>
            <a:r>
              <a:rPr lang="en-IN" b="1" dirty="0" err="1"/>
              <a:t>Parametrised</a:t>
            </a:r>
            <a:r>
              <a:rPr lang="en-IN" b="1" dirty="0"/>
              <a:t> and non-</a:t>
            </a:r>
            <a:r>
              <a:rPr lang="en-IN" b="1" dirty="0" err="1"/>
              <a:t>parametrised</a:t>
            </a:r>
            <a:r>
              <a:rPr lang="en-IN" b="1" dirty="0"/>
              <a:t> functions</a:t>
            </a:r>
            <a:r>
              <a:rPr lang="en-IN" dirty="0"/>
              <a:t>- In our program</a:t>
            </a:r>
          </a:p>
          <a:p>
            <a:r>
              <a:rPr lang="en-IN" dirty="0"/>
              <a:t>     we have used some </a:t>
            </a:r>
            <a:r>
              <a:rPr lang="en-IN" dirty="0" err="1"/>
              <a:t>parametrised</a:t>
            </a:r>
            <a:r>
              <a:rPr lang="en-IN" dirty="0"/>
              <a:t> and non-</a:t>
            </a:r>
            <a:r>
              <a:rPr lang="en-IN" dirty="0" err="1"/>
              <a:t>parametrised</a:t>
            </a:r>
            <a:r>
              <a:rPr lang="en-IN" dirty="0"/>
              <a:t> functions. </a:t>
            </a:r>
            <a:endParaRPr lang="en-IN" b="1" dirty="0"/>
          </a:p>
          <a:p>
            <a:endParaRPr lang="en-IN" dirty="0"/>
          </a:p>
        </p:txBody>
      </p:sp>
      <p:pic>
        <p:nvPicPr>
          <p:cNvPr id="5" name="Picture 2" descr="Image result for hotel clipart">
            <a:hlinkClick r:id="rId2"/>
            <a:extLst>
              <a:ext uri="{FF2B5EF4-FFF2-40B4-BE49-F238E27FC236}">
                <a16:creationId xmlns:a16="http://schemas.microsoft.com/office/drawing/2014/main" id="{E2CAA7EC-F3EA-4CC0-89D0-060EAAEFD5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3800" y="4840129"/>
            <a:ext cx="1600200" cy="1619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20110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A476838-B5EB-47CA-9727-AF5B26BAB5FC}"/>
              </a:ext>
            </a:extLst>
          </p:cNvPr>
          <p:cNvSpPr>
            <a:spLocks noGrp="1"/>
          </p:cNvSpPr>
          <p:nvPr>
            <p:ph type="sldNum" sz="quarter" idx="11"/>
          </p:nvPr>
        </p:nvSpPr>
        <p:spPr/>
        <p:txBody>
          <a:bodyPr/>
          <a:lstStyle/>
          <a:p>
            <a:fld id="{93C55FCC-750F-4654-8A2D-FAD85F18318C}" type="slidenum">
              <a:rPr lang="en-US" smtClean="0">
                <a:solidFill>
                  <a:srgbClr val="000000"/>
                </a:solidFill>
              </a:rPr>
              <a:pPr/>
              <a:t>16</a:t>
            </a:fld>
            <a:endParaRPr lang="en-US">
              <a:solidFill>
                <a:srgbClr val="000000"/>
              </a:solidFill>
            </a:endParaRPr>
          </a:p>
        </p:txBody>
      </p:sp>
      <p:sp>
        <p:nvSpPr>
          <p:cNvPr id="9" name="Rectangle 8">
            <a:extLst>
              <a:ext uri="{FF2B5EF4-FFF2-40B4-BE49-F238E27FC236}">
                <a16:creationId xmlns:a16="http://schemas.microsoft.com/office/drawing/2014/main" id="{57BEB3B1-FBDB-4501-9588-94DF51D4AE25}"/>
              </a:ext>
            </a:extLst>
          </p:cNvPr>
          <p:cNvSpPr/>
          <p:nvPr/>
        </p:nvSpPr>
        <p:spPr>
          <a:xfrm>
            <a:off x="0" y="476672"/>
            <a:ext cx="9144000" cy="6491777"/>
          </a:xfrm>
          <a:prstGeom prst="rect">
            <a:avLst/>
          </a:prstGeom>
        </p:spPr>
        <p:txBody>
          <a:bodyPr wrap="square">
            <a:spAutoFit/>
          </a:bodyPr>
          <a:lstStyle/>
          <a:p>
            <a:pPr>
              <a:lnSpc>
                <a:spcPct val="150000"/>
              </a:lnSpc>
              <a:spcAft>
                <a:spcPts val="1000"/>
              </a:spcAft>
            </a:pPr>
            <a:r>
              <a:rPr lang="en-US" sz="2400" b="1" dirty="0">
                <a:latin typeface="Times New Roman" panose="02020603050405020304" pitchFamily="18" charset="0"/>
                <a:ea typeface="Calibri" panose="020F0502020204030204" pitchFamily="34" charset="0"/>
                <a:cs typeface="Times New Roman" panose="02020603050405020304" pitchFamily="18" charset="0"/>
              </a:rPr>
              <a:t>Classes and Objects</a:t>
            </a:r>
            <a:endParaRPr lang="en-IN" sz="2400" b="1"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1000"/>
              </a:spcAft>
            </a:pPr>
            <a:r>
              <a:rPr lang="en-US" u="sng" dirty="0">
                <a:latin typeface="Times New Roman" panose="02020603050405020304" pitchFamily="18" charset="0"/>
                <a:ea typeface="Calibri" panose="020F0502020204030204" pitchFamily="34" charset="0"/>
                <a:cs typeface="Times New Roman" panose="02020603050405020304" pitchFamily="18" charset="0"/>
              </a:rPr>
              <a:t>Classes</a:t>
            </a:r>
            <a:endParaRPr lang="en-IN" u="sng"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1000"/>
              </a:spcAft>
            </a:pPr>
            <a:r>
              <a:rPr lang="en-US"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A class in C++ is a </a:t>
            </a:r>
            <a:r>
              <a:rPr lang="en-US" b="1"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user defined type or data structure declared with keyword class</a:t>
            </a:r>
            <a:r>
              <a:rPr lang="en-US"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 that has data and functions (also called methods) as its members whose access is governed by the three access specifiers private, protected or public (by default access to members of a class is private). </a:t>
            </a:r>
            <a:r>
              <a:rPr lang="en-US" sz="2000" u="sng"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Objects:</a:t>
            </a:r>
            <a:endParaRPr lang="en-IN" sz="2000" u="sng"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1000"/>
              </a:spcAft>
            </a:pPr>
            <a:r>
              <a:rPr lang="en-US"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C++ Classes and Objects. The main purpose of C++ programming is to</a:t>
            </a:r>
            <a:r>
              <a:rPr lang="en-US" b="1"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 add object orientation to the C programming language</a:t>
            </a:r>
            <a:r>
              <a:rPr lang="en-US"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 and classes are the central feature of C++ that supports object</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1000"/>
              </a:spcAft>
            </a:pPr>
            <a:r>
              <a:rPr lang="en-US"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oriented programming and are often called user-defined types.</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1000"/>
              </a:spcAft>
            </a:pPr>
            <a:r>
              <a:rPr lang="en-US"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2.1.3 Member Function</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1000"/>
              </a:spcAft>
            </a:pPr>
            <a:r>
              <a:rPr lang="en-US"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Member functions are the functions that are the members of the class and can access the data members of the class. No other function can access.</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1000"/>
              </a:spcAft>
            </a:pP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976363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6E4509B-B261-410B-92EE-C519D00BDA53}"/>
              </a:ext>
            </a:extLst>
          </p:cNvPr>
          <p:cNvSpPr>
            <a:spLocks noGrp="1"/>
          </p:cNvSpPr>
          <p:nvPr>
            <p:ph type="sldNum" sz="quarter" idx="11"/>
          </p:nvPr>
        </p:nvSpPr>
        <p:spPr/>
        <p:txBody>
          <a:bodyPr/>
          <a:lstStyle/>
          <a:p>
            <a:fld id="{93C55FCC-750F-4654-8A2D-FAD85F18318C}" type="slidenum">
              <a:rPr lang="en-US" smtClean="0">
                <a:solidFill>
                  <a:srgbClr val="000000"/>
                </a:solidFill>
              </a:rPr>
              <a:pPr/>
              <a:t>17</a:t>
            </a:fld>
            <a:endParaRPr lang="en-US">
              <a:solidFill>
                <a:srgbClr val="000000"/>
              </a:solidFill>
            </a:endParaRPr>
          </a:p>
        </p:txBody>
      </p:sp>
      <p:sp>
        <p:nvSpPr>
          <p:cNvPr id="3" name="Rectangle 2">
            <a:extLst>
              <a:ext uri="{FF2B5EF4-FFF2-40B4-BE49-F238E27FC236}">
                <a16:creationId xmlns:a16="http://schemas.microsoft.com/office/drawing/2014/main" id="{31DCDB58-9096-4CC9-8E33-C835072F8493}"/>
              </a:ext>
            </a:extLst>
          </p:cNvPr>
          <p:cNvSpPr/>
          <p:nvPr/>
        </p:nvSpPr>
        <p:spPr>
          <a:xfrm>
            <a:off x="58100" y="354752"/>
            <a:ext cx="9027800" cy="6206827"/>
          </a:xfrm>
          <a:prstGeom prst="rect">
            <a:avLst/>
          </a:prstGeom>
        </p:spPr>
        <p:txBody>
          <a:bodyPr wrap="square">
            <a:spAutoFit/>
          </a:bodyPr>
          <a:lstStyle/>
          <a:p>
            <a:pPr>
              <a:spcAft>
                <a:spcPts val="1000"/>
              </a:spcAft>
            </a:pPr>
            <a:r>
              <a:rPr lang="en-US" u="sng"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Data members</a:t>
            </a:r>
            <a:endParaRPr lang="en-IN" u="sng" dirty="0">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sz="1400" dirty="0">
                <a:solidFill>
                  <a:srgbClr val="111111"/>
                </a:solidFill>
                <a:latin typeface="Times New Roman" panose="02020603050405020304" pitchFamily="18" charset="0"/>
                <a:ea typeface="Calibri" panose="020F0502020204030204" pitchFamily="34" charset="0"/>
                <a:cs typeface="Times New Roman" panose="02020603050405020304" pitchFamily="18" charset="0"/>
              </a:rPr>
              <a:t>Data members are the variables of the class and stores the data of the class. Only member function can access the data.</a:t>
            </a:r>
            <a:endParaRPr lang="en-IN" sz="1400" dirty="0">
              <a:solidFill>
                <a:srgbClr val="111111"/>
              </a:solidFill>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b="1" u="sng" dirty="0">
                <a:latin typeface="Times New Roman" panose="02020603050405020304" pitchFamily="18" charset="0"/>
                <a:ea typeface="Calibri" panose="020F0502020204030204" pitchFamily="34" charset="0"/>
                <a:cs typeface="Times New Roman" panose="02020603050405020304" pitchFamily="18" charset="0"/>
              </a:rPr>
              <a:t>if-else statements:</a:t>
            </a:r>
            <a:endParaRPr lang="en-IN" sz="1600" u="sng" dirty="0">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sz="1400" dirty="0">
                <a:latin typeface="Times New Roman" panose="02020603050405020304" pitchFamily="18" charset="0"/>
                <a:ea typeface="Calibri" panose="020F0502020204030204" pitchFamily="34" charset="0"/>
                <a:cs typeface="Times New Roman" panose="02020603050405020304" pitchFamily="18" charset="0"/>
              </a:rPr>
              <a:t>This statement executes one of two alternative statements, according to specified condition.</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sz="1400" dirty="0">
                <a:latin typeface="Times New Roman" panose="02020603050405020304" pitchFamily="18" charset="0"/>
                <a:ea typeface="Calibri" panose="020F0502020204030204" pitchFamily="34" charset="0"/>
                <a:cs typeface="Times New Roman" panose="02020603050405020304" pitchFamily="18" charset="0"/>
              </a:rPr>
              <a:t>SYNTAX:</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sz="1400" dirty="0">
                <a:latin typeface="Times New Roman" panose="02020603050405020304" pitchFamily="18" charset="0"/>
                <a:ea typeface="Calibri" panose="020F0502020204030204" pitchFamily="34" charset="0"/>
                <a:cs typeface="Times New Roman" panose="02020603050405020304" pitchFamily="18" charset="0"/>
              </a:rPr>
              <a:t>if(condition)</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sz="1400" dirty="0">
                <a:latin typeface="Times New Roman" panose="02020603050405020304" pitchFamily="18" charset="0"/>
                <a:ea typeface="Calibri" panose="020F0502020204030204" pitchFamily="34" charset="0"/>
                <a:cs typeface="Times New Roman" panose="02020603050405020304" pitchFamily="18" charset="0"/>
              </a:rPr>
              <a:t>{</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sz="1400" dirty="0">
                <a:latin typeface="Times New Roman" panose="02020603050405020304" pitchFamily="18" charset="0"/>
                <a:ea typeface="Calibri" panose="020F0502020204030204" pitchFamily="34" charset="0"/>
                <a:cs typeface="Times New Roman" panose="02020603050405020304" pitchFamily="18" charset="0"/>
              </a:rPr>
              <a:t>             Statement(s);</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sz="1400" dirty="0">
                <a:latin typeface="Times New Roman" panose="02020603050405020304" pitchFamily="18" charset="0"/>
                <a:ea typeface="Calibri" panose="020F0502020204030204" pitchFamily="34" charset="0"/>
                <a:cs typeface="Times New Roman" panose="02020603050405020304" pitchFamily="18" charset="0"/>
              </a:rPr>
              <a:t>}</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sz="1400" dirty="0">
                <a:latin typeface="Times New Roman" panose="02020603050405020304" pitchFamily="18" charset="0"/>
                <a:ea typeface="Calibri" panose="020F0502020204030204" pitchFamily="34" charset="0"/>
                <a:cs typeface="Times New Roman" panose="02020603050405020304" pitchFamily="18" charset="0"/>
              </a:rPr>
              <a:t>else</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sz="1400" dirty="0">
                <a:latin typeface="Times New Roman" panose="02020603050405020304" pitchFamily="18" charset="0"/>
                <a:ea typeface="Calibri" panose="020F0502020204030204" pitchFamily="34" charset="0"/>
                <a:cs typeface="Times New Roman" panose="02020603050405020304" pitchFamily="18" charset="0"/>
              </a:rPr>
              <a:t>{</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sz="1400" dirty="0">
                <a:latin typeface="Times New Roman" panose="02020603050405020304" pitchFamily="18" charset="0"/>
                <a:ea typeface="Calibri" panose="020F0502020204030204" pitchFamily="34" charset="0"/>
                <a:cs typeface="Times New Roman" panose="02020603050405020304" pitchFamily="18" charset="0"/>
              </a:rPr>
              <a:t>             Statement(s);</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spcAft>
                <a:spcPts val="1000"/>
              </a:spcAft>
            </a:pPr>
            <a:r>
              <a:rPr lang="en-US" sz="1400" dirty="0">
                <a:latin typeface="Times New Roman" panose="02020603050405020304" pitchFamily="18" charset="0"/>
                <a:ea typeface="Calibri" panose="020F0502020204030204" pitchFamily="34" charset="0"/>
                <a:cs typeface="Times New Roman" panose="02020603050405020304" pitchFamily="18" charset="0"/>
              </a:rPr>
              <a:t>}</a:t>
            </a:r>
          </a:p>
          <a:p>
            <a:pPr>
              <a:spcAft>
                <a:spcPts val="1000"/>
              </a:spcAft>
            </a:pPr>
            <a:r>
              <a:rPr lang="en-US" b="1" dirty="0">
                <a:latin typeface="Times New Roman" panose="02020603050405020304" pitchFamily="18" charset="0"/>
                <a:cs typeface="Times New Roman" panose="02020603050405020304" pitchFamily="18" charset="0"/>
              </a:rPr>
              <a:t>Switch Statement</a:t>
            </a:r>
          </a:p>
          <a:p>
            <a:pPr>
              <a:spcAft>
                <a:spcPts val="1000"/>
              </a:spcAft>
            </a:pPr>
            <a:r>
              <a:rPr lang="en-US" sz="1400" dirty="0">
                <a:latin typeface="Times New Roman" panose="02020603050405020304" pitchFamily="18" charset="0"/>
                <a:cs typeface="Times New Roman" panose="02020603050405020304" pitchFamily="18" charset="0"/>
              </a:rPr>
              <a:t>This statement provides an alternative to if-else-if construct. It is a multiway branching statement. The switch statement uses one or more case labels. If no matches found ,the default block will be executed.</a:t>
            </a:r>
          </a:p>
          <a:p>
            <a:pPr>
              <a:spcAft>
                <a:spcPts val="1000"/>
              </a:spcAft>
            </a:pPr>
            <a:endParaRPr lang="en-IN" sz="1400" dirty="0">
              <a:latin typeface="Times New Roman" panose="02020603050405020304" pitchFamily="18" charset="0"/>
              <a:cs typeface="Times New Roman" panose="02020603050405020304" pitchFamily="18" charset="0"/>
            </a:endParaRPr>
          </a:p>
          <a:p>
            <a:pPr>
              <a:spcAft>
                <a:spcPts val="1000"/>
              </a:spcAft>
            </a:pPr>
            <a:endParaRPr lang="en-IN" sz="1400" dirty="0"/>
          </a:p>
        </p:txBody>
      </p:sp>
    </p:spTree>
    <p:extLst>
      <p:ext uri="{BB962C8B-B14F-4D97-AF65-F5344CB8AC3E}">
        <p14:creationId xmlns:p14="http://schemas.microsoft.com/office/powerpoint/2010/main" val="3896853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2656223-2E6A-41B8-B3A1-858DF3E0FC48}"/>
              </a:ext>
            </a:extLst>
          </p:cNvPr>
          <p:cNvSpPr>
            <a:spLocks noGrp="1"/>
          </p:cNvSpPr>
          <p:nvPr>
            <p:ph type="sldNum" sz="quarter" idx="11"/>
          </p:nvPr>
        </p:nvSpPr>
        <p:spPr/>
        <p:txBody>
          <a:bodyPr/>
          <a:lstStyle/>
          <a:p>
            <a:fld id="{93C55FCC-750F-4654-8A2D-FAD85F18318C}" type="slidenum">
              <a:rPr lang="en-US" smtClean="0">
                <a:solidFill>
                  <a:srgbClr val="000000"/>
                </a:solidFill>
              </a:rPr>
              <a:pPr/>
              <a:t>18</a:t>
            </a:fld>
            <a:endParaRPr lang="en-US">
              <a:solidFill>
                <a:srgbClr val="000000"/>
              </a:solidFill>
            </a:endParaRPr>
          </a:p>
        </p:txBody>
      </p:sp>
      <p:sp>
        <p:nvSpPr>
          <p:cNvPr id="3" name="Rectangle 2">
            <a:extLst>
              <a:ext uri="{FF2B5EF4-FFF2-40B4-BE49-F238E27FC236}">
                <a16:creationId xmlns:a16="http://schemas.microsoft.com/office/drawing/2014/main" id="{752CC94B-97B7-41E3-A108-6FB66AB592FC}"/>
              </a:ext>
            </a:extLst>
          </p:cNvPr>
          <p:cNvSpPr/>
          <p:nvPr/>
        </p:nvSpPr>
        <p:spPr>
          <a:xfrm>
            <a:off x="91416" y="816877"/>
            <a:ext cx="8136904" cy="1479829"/>
          </a:xfrm>
          <a:prstGeom prst="rect">
            <a:avLst/>
          </a:prstGeom>
        </p:spPr>
        <p:txBody>
          <a:bodyPr wrap="square">
            <a:spAutoFit/>
          </a:bodyPr>
          <a:lstStyle/>
          <a:p>
            <a:pPr lvl="0">
              <a:lnSpc>
                <a:spcPct val="150000"/>
              </a:lnSpc>
              <a:spcBef>
                <a:spcPts val="1000"/>
              </a:spcBef>
              <a:spcAft>
                <a:spcPts val="0"/>
              </a:spcAft>
              <a:buSzPts val="1000"/>
              <a:tabLst>
                <a:tab pos="228600" algn="l"/>
              </a:tabLst>
            </a:pPr>
            <a:r>
              <a:rPr lang="en-US" sz="1400" u="sng"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Writing to a File</a:t>
            </a:r>
            <a:endParaRPr lang="en-IN" sz="1400" b="1" i="1" u="sng" dirty="0">
              <a:solidFill>
                <a:srgbClr val="4F81BD"/>
              </a:solidFill>
              <a:latin typeface="Cambria" panose="02040503050406030204" pitchFamily="18" charset="0"/>
              <a:ea typeface="Times New Roman" panose="02020603050405020304" pitchFamily="18" charset="0"/>
              <a:cs typeface="Times New Roman" panose="02020603050405020304" pitchFamily="18" charset="0"/>
            </a:endParaRPr>
          </a:p>
          <a:p>
            <a:pPr lvl="0">
              <a:lnSpc>
                <a:spcPct val="150000"/>
              </a:lnSpc>
              <a:spcBef>
                <a:spcPts val="1000"/>
              </a:spcBef>
              <a:spcAft>
                <a:spcPts val="0"/>
              </a:spcAft>
              <a:buSzPts val="1000"/>
              <a:tabLst>
                <a:tab pos="228600" algn="l"/>
              </a:tabLst>
            </a:pP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The insertion operator (&lt;&lt;) is used to write information in a file.</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R="28575" lvl="0">
              <a:lnSpc>
                <a:spcPct val="150000"/>
              </a:lnSpc>
              <a:spcAft>
                <a:spcPts val="0"/>
              </a:spcAft>
            </a:pP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The </a:t>
            </a:r>
            <a:r>
              <a:rPr lang="en-US" sz="14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ofstream</a:t>
            </a: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or </a:t>
            </a:r>
            <a:r>
              <a:rPr lang="en-US" sz="14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fstream</a:t>
            </a: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object is used instead of </a:t>
            </a:r>
            <a:r>
              <a:rPr lang="en-US" sz="14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cout</a:t>
            </a: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object.</a:t>
            </a:r>
          </a:p>
          <a:p>
            <a:pPr marR="28575" lvl="0">
              <a:lnSpc>
                <a:spcPct val="150000"/>
              </a:lnSpc>
              <a:spcAft>
                <a:spcPts val="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97B2964D-DA04-470C-8E12-A194E98EFD12}"/>
              </a:ext>
            </a:extLst>
          </p:cNvPr>
          <p:cNvSpPr/>
          <p:nvPr/>
        </p:nvSpPr>
        <p:spPr>
          <a:xfrm>
            <a:off x="107504" y="1556792"/>
            <a:ext cx="8928992" cy="1497846"/>
          </a:xfrm>
          <a:prstGeom prst="rect">
            <a:avLst/>
          </a:prstGeom>
        </p:spPr>
        <p:txBody>
          <a:bodyPr wrap="square">
            <a:spAutoFit/>
          </a:bodyPr>
          <a:lstStyle/>
          <a:p>
            <a:pPr>
              <a:lnSpc>
                <a:spcPct val="150000"/>
              </a:lnSpc>
              <a:spcBef>
                <a:spcPts val="1000"/>
              </a:spcBef>
              <a:spcAft>
                <a:spcPts val="0"/>
              </a:spcAft>
            </a:pPr>
            <a:r>
              <a:rPr lang="en-US"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b="1" i="1" dirty="0">
              <a:solidFill>
                <a:srgbClr val="4F81BD"/>
              </a:solidFill>
              <a:latin typeface="Cambria" panose="02040503050406030204" pitchFamily="18" charset="0"/>
              <a:ea typeface="Times New Roman" panose="02020603050405020304" pitchFamily="18" charset="0"/>
              <a:cs typeface="Times New Roman" panose="02020603050405020304" pitchFamily="18" charset="0"/>
            </a:endParaRPr>
          </a:p>
          <a:p>
            <a:pPr lvl="0">
              <a:spcBef>
                <a:spcPts val="1000"/>
              </a:spcBef>
              <a:spcAft>
                <a:spcPts val="0"/>
              </a:spcAft>
              <a:buSzPts val="1000"/>
              <a:tabLst>
                <a:tab pos="228600" algn="l"/>
              </a:tabLst>
            </a:pPr>
            <a:r>
              <a:rPr lang="en-US" sz="1400" u="sng"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Reading from a File</a:t>
            </a:r>
            <a:endParaRPr lang="en-IN" sz="1400" b="1" i="1" dirty="0">
              <a:solidFill>
                <a:srgbClr val="4F81BD"/>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 marR="28575">
              <a:spcAft>
                <a:spcPts val="0"/>
              </a:spcAft>
            </a:pP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p>
            <a:pPr marR="28575" lvl="0">
              <a:spcAft>
                <a:spcPts val="0"/>
              </a:spcAft>
              <a:buSzPts val="1000"/>
              <a:tabLst>
                <a:tab pos="457200" algn="l"/>
              </a:tabLst>
            </a:pP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The extraction operator (&gt;&gt;) is used to read information from a file into your program.</a:t>
            </a:r>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p>
            <a:pPr marR="28575" lvl="0">
              <a:spcAft>
                <a:spcPts val="0"/>
              </a:spcAft>
              <a:buSzPts val="1000"/>
              <a:tabLst>
                <a:tab pos="457200" algn="l"/>
              </a:tabLst>
            </a:pP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The </a:t>
            </a:r>
            <a:r>
              <a:rPr lang="en-US" sz="14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ifstream</a:t>
            </a: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or </a:t>
            </a:r>
            <a:r>
              <a:rPr lang="en-US" sz="14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fstream</a:t>
            </a: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object is used instead of </a:t>
            </a:r>
            <a:r>
              <a:rPr lang="en-US" sz="14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cin</a:t>
            </a: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object.</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A6F4682A-CEE5-4751-8837-EA29FA73CDB6}"/>
              </a:ext>
            </a:extLst>
          </p:cNvPr>
          <p:cNvPicPr/>
          <p:nvPr/>
        </p:nvPicPr>
        <p:blipFill>
          <a:blip r:embed="rId2" cstate="print"/>
          <a:srcRect/>
          <a:stretch>
            <a:fillRect/>
          </a:stretch>
        </p:blipFill>
        <p:spPr bwMode="auto">
          <a:xfrm>
            <a:off x="107504" y="3645024"/>
            <a:ext cx="5943600" cy="1127760"/>
          </a:xfrm>
          <a:prstGeom prst="rect">
            <a:avLst/>
          </a:prstGeom>
          <a:noFill/>
          <a:ln w="9525">
            <a:noFill/>
            <a:miter lim="800000"/>
            <a:headEnd/>
            <a:tailEnd/>
          </a:ln>
        </p:spPr>
      </p:pic>
      <p:sp>
        <p:nvSpPr>
          <p:cNvPr id="9" name="Rectangle 8">
            <a:extLst>
              <a:ext uri="{FF2B5EF4-FFF2-40B4-BE49-F238E27FC236}">
                <a16:creationId xmlns:a16="http://schemas.microsoft.com/office/drawing/2014/main" id="{F08FD539-9C2B-48EF-8455-D43C3FA25C22}"/>
              </a:ext>
            </a:extLst>
          </p:cNvPr>
          <p:cNvSpPr/>
          <p:nvPr/>
        </p:nvSpPr>
        <p:spPr>
          <a:xfrm>
            <a:off x="107504" y="3054638"/>
            <a:ext cx="4572000" cy="838948"/>
          </a:xfrm>
          <a:prstGeom prst="rect">
            <a:avLst/>
          </a:prstGeom>
        </p:spPr>
        <p:txBody>
          <a:bodyPr>
            <a:spAutoFit/>
          </a:bodyPr>
          <a:lstStyle/>
          <a:p>
            <a:pPr>
              <a:lnSpc>
                <a:spcPct val="150000"/>
              </a:lnSpc>
              <a:spcAft>
                <a:spcPts val="100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Following functions are used for I/O Operation:</a:t>
            </a:r>
            <a:b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b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872551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C9F76FB-C138-4661-AC82-18BB5F011196}"/>
              </a:ext>
            </a:extLst>
          </p:cNvPr>
          <p:cNvSpPr>
            <a:spLocks noChangeArrowheads="1"/>
          </p:cNvSpPr>
          <p:nvPr/>
        </p:nvSpPr>
        <p:spPr bwMode="auto">
          <a:xfrm>
            <a:off x="179512" y="739552"/>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Following are the functions used in File Handling:</a:t>
            </a:r>
            <a:br>
              <a:rPr kumimoji="0" lang="en-US" altLang="en-US" sz="1200" b="0" i="0" u="none" strike="noStrike" cap="none" normalizeH="0" baseline="0">
                <a:ln>
                  <a:noFill/>
                </a:ln>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4097" name="Picture 13">
            <a:extLst>
              <a:ext uri="{FF2B5EF4-FFF2-40B4-BE49-F238E27FC236}">
                <a16:creationId xmlns:a16="http://schemas.microsoft.com/office/drawing/2014/main" id="{92CCD909-7443-4EA3-B921-A428C3A3FD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1196752"/>
            <a:ext cx="5873750" cy="15621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26FF1E5-48B0-4A9B-8B35-759083E4CFB8}"/>
              </a:ext>
            </a:extLst>
          </p:cNvPr>
          <p:cNvSpPr>
            <a:spLocks noChangeArrowheads="1"/>
          </p:cNvSpPr>
          <p:nvPr/>
        </p:nvSpPr>
        <p:spPr bwMode="auto">
          <a:xfrm>
            <a:off x="179512" y="275885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5" name="Rectangle 5">
            <a:extLst>
              <a:ext uri="{FF2B5EF4-FFF2-40B4-BE49-F238E27FC236}">
                <a16:creationId xmlns:a16="http://schemas.microsoft.com/office/drawing/2014/main" id="{19C6004A-DDD1-42EC-88BB-6C6492EF10A4}"/>
              </a:ext>
            </a:extLst>
          </p:cNvPr>
          <p:cNvSpPr>
            <a:spLocks noChangeArrowheads="1"/>
          </p:cNvSpPr>
          <p:nvPr/>
        </p:nvSpPr>
        <p:spPr bwMode="auto">
          <a:xfrm>
            <a:off x="179512" y="3010654"/>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Following are the file opening modes:</a:t>
            </a:r>
            <a:endParaRPr kumimoji="0" lang="en-US" altLang="en-US"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4100" name="Picture 16">
            <a:extLst>
              <a:ext uri="{FF2B5EF4-FFF2-40B4-BE49-F238E27FC236}">
                <a16:creationId xmlns:a16="http://schemas.microsoft.com/office/drawing/2014/main" id="{C4D3C5D1-8BA8-4E74-AB61-E527541B94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3467854"/>
            <a:ext cx="5943600" cy="217805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6">
            <a:extLst>
              <a:ext uri="{FF2B5EF4-FFF2-40B4-BE49-F238E27FC236}">
                <a16:creationId xmlns:a16="http://schemas.microsoft.com/office/drawing/2014/main" id="{3B6A753E-4E33-44CD-9FE9-A92A914EA767}"/>
              </a:ext>
            </a:extLst>
          </p:cNvPr>
          <p:cNvSpPr>
            <a:spLocks noChangeArrowheads="1"/>
          </p:cNvSpPr>
          <p:nvPr/>
        </p:nvSpPr>
        <p:spPr bwMode="auto">
          <a:xfrm>
            <a:off x="179512" y="564590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Rectangle 6">
            <a:extLst>
              <a:ext uri="{FF2B5EF4-FFF2-40B4-BE49-F238E27FC236}">
                <a16:creationId xmlns:a16="http://schemas.microsoft.com/office/drawing/2014/main" id="{79041D8C-2009-4D5A-8B30-AD183B9B64C4}"/>
              </a:ext>
            </a:extLst>
          </p:cNvPr>
          <p:cNvSpPr/>
          <p:nvPr/>
        </p:nvSpPr>
        <p:spPr>
          <a:xfrm>
            <a:off x="107504" y="5635725"/>
            <a:ext cx="6336704" cy="1554272"/>
          </a:xfrm>
          <a:prstGeom prst="rect">
            <a:avLst/>
          </a:prstGeom>
        </p:spPr>
        <p:txBody>
          <a:bodyPr wrap="square">
            <a:spAutoFit/>
          </a:bodyPr>
          <a:lstStyle/>
          <a:p>
            <a:pPr lvl="0">
              <a:spcBef>
                <a:spcPts val="1000"/>
              </a:spcBef>
              <a:spcAft>
                <a:spcPts val="0"/>
              </a:spcAft>
            </a:pPr>
            <a:r>
              <a:rPr lang="en-US" sz="1400" u="sng"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Closing a File</a:t>
            </a:r>
            <a:endParaRPr lang="en-IN" sz="1400" b="1" i="1" u="sng" dirty="0">
              <a:solidFill>
                <a:srgbClr val="4F81BD"/>
              </a:solidFill>
              <a:latin typeface="Times New Roman" panose="02020603050405020304" pitchFamily="18" charset="0"/>
              <a:ea typeface="Times New Roman" panose="02020603050405020304" pitchFamily="18" charset="0"/>
              <a:cs typeface="Times New Roman" panose="02020603050405020304" pitchFamily="18" charset="0"/>
            </a:endParaRPr>
          </a:p>
          <a:p>
            <a:pPr lvl="0">
              <a:spcBef>
                <a:spcPts val="1000"/>
              </a:spcBef>
              <a:spcAft>
                <a:spcPts val="0"/>
              </a:spcAft>
            </a:pPr>
            <a:r>
              <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The close() function is used for closing a file.</a:t>
            </a:r>
          </a:p>
          <a:p>
            <a:pPr>
              <a:spcBef>
                <a:spcPts val="1000"/>
              </a:spcBef>
            </a:pPr>
            <a:r>
              <a:rPr lang="en-US" sz="1400" b="1" dirty="0">
                <a:latin typeface="Times New Roman" panose="02020603050405020304" pitchFamily="18" charset="0"/>
                <a:cs typeface="Times New Roman" panose="02020603050405020304" pitchFamily="18" charset="0"/>
              </a:rPr>
              <a:t>Syntax:</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void close();</a:t>
            </a:r>
            <a:endParaRPr lang="en-IN" sz="1400" dirty="0">
              <a:latin typeface="Times New Roman" panose="02020603050405020304" pitchFamily="18" charset="0"/>
              <a:cs typeface="Times New Roman" panose="02020603050405020304" pitchFamily="18" charset="0"/>
            </a:endParaRPr>
          </a:p>
          <a:p>
            <a:pPr lvl="0">
              <a:spcBef>
                <a:spcPts val="1000"/>
              </a:spcBef>
              <a:spcAft>
                <a:spcPts val="0"/>
              </a:spcAft>
            </a:pP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39421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15E03424-0F48-491A-9604-DD32E02A8B8D}" type="slidenum">
              <a:rPr lang="en-US" smtClean="0">
                <a:solidFill>
                  <a:srgbClr val="000000"/>
                </a:solidFill>
              </a:rPr>
              <a:pPr/>
              <a:t>2</a:t>
            </a:fld>
            <a:endParaRPr lang="en-US">
              <a:solidFill>
                <a:srgbClr val="000000"/>
              </a:solidFill>
            </a:endParaRPr>
          </a:p>
        </p:txBody>
      </p:sp>
      <p:sp>
        <p:nvSpPr>
          <p:cNvPr id="2" name="Title 1"/>
          <p:cNvSpPr>
            <a:spLocks noGrp="1"/>
          </p:cNvSpPr>
          <p:nvPr>
            <p:ph type="title" idx="4294967295"/>
          </p:nvPr>
        </p:nvSpPr>
        <p:spPr>
          <a:xfrm>
            <a:off x="0" y="404813"/>
            <a:ext cx="8229600" cy="792162"/>
          </a:xfrm>
        </p:spPr>
        <p:txBody>
          <a:bodyPr/>
          <a:lstStyle/>
          <a:p>
            <a:r>
              <a:rPr lang="en-US" sz="3200" dirty="0">
                <a:solidFill>
                  <a:schemeClr val="bg2">
                    <a:lumMod val="90000"/>
                    <a:lumOff val="10000"/>
                  </a:schemeClr>
                </a:solidFill>
              </a:rPr>
              <a:t> </a:t>
            </a:r>
          </a:p>
        </p:txBody>
      </p:sp>
      <p:graphicFrame>
        <p:nvGraphicFramePr>
          <p:cNvPr id="6" name="Diagram 5">
            <a:extLst>
              <a:ext uri="{FF2B5EF4-FFF2-40B4-BE49-F238E27FC236}">
                <a16:creationId xmlns:a16="http://schemas.microsoft.com/office/drawing/2014/main" id="{785648BF-3D94-4511-B138-1A2DCE62F4CC}"/>
              </a:ext>
            </a:extLst>
          </p:cNvPr>
          <p:cNvGraphicFramePr/>
          <p:nvPr>
            <p:extLst>
              <p:ext uri="{D42A27DB-BD31-4B8C-83A1-F6EECF244321}">
                <p14:modId xmlns:p14="http://schemas.microsoft.com/office/powerpoint/2010/main" val="2858152788"/>
              </p:ext>
            </p:extLst>
          </p:nvPr>
        </p:nvGraphicFramePr>
        <p:xfrm>
          <a:off x="2072316" y="1052736"/>
          <a:ext cx="5576780" cy="49685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7"/>
          <p:cNvSpPr txBox="1"/>
          <p:nvPr/>
        </p:nvSpPr>
        <p:spPr>
          <a:xfrm>
            <a:off x="-310360" y="-11558628"/>
            <a:ext cx="9454360" cy="2440861"/>
          </a:xfrm>
          <a:prstGeom prst="rect">
            <a:avLst/>
          </a:prstGeom>
          <a:noFill/>
        </p:spPr>
        <p:txBody>
          <a:bodyPr wrap="square" rtlCol="0" anchor="ctr">
            <a:spAutoFit/>
            <a:scene3d>
              <a:camera prst="orthographicFront"/>
              <a:lightRig rig="glow" dir="tl">
                <a:rot lat="0" lon="0" rev="5400000"/>
              </a:lightRig>
            </a:scene3d>
            <a:sp3d contourW="12700">
              <a:bevelT w="25400" h="25400"/>
              <a:contourClr>
                <a:schemeClr val="accent6">
                  <a:shade val="73000"/>
                </a:schemeClr>
              </a:contourClr>
            </a:sp3d>
          </a:bodyPr>
          <a:lstStyle/>
          <a:p>
            <a:pPr algn="ctr">
              <a:lnSpc>
                <a:spcPct val="150000"/>
              </a:lnSpc>
            </a:pPr>
            <a:r>
              <a:rPr lang="en-IN" sz="5400"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latin typeface="Algerian" pitchFamily="82" charset="0"/>
              </a:rPr>
              <a:t>HOTEL  MANAGEMENT SYSTEM</a:t>
            </a:r>
            <a:endParaRPr lang="en-US" sz="5400"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latin typeface="Algerian" pitchFamily="82" charset="0"/>
            </a:endParaRPr>
          </a:p>
        </p:txBody>
      </p:sp>
    </p:spTree>
    <p:extLst>
      <p:ext uri="{BB962C8B-B14F-4D97-AF65-F5344CB8AC3E}">
        <p14:creationId xmlns:p14="http://schemas.microsoft.com/office/powerpoint/2010/main" val="2003837287"/>
      </p:ext>
    </p:extLst>
  </p:cSld>
  <p:clrMapOvr>
    <a:masterClrMapping/>
  </p:clrMapOvr>
  <p:transition>
    <p:cover dir="d"/>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93C55FCC-750F-4654-8A2D-FAD85F18318C}" type="slidenum">
              <a:rPr lang="en-US" smtClean="0">
                <a:solidFill>
                  <a:srgbClr val="000000"/>
                </a:solidFill>
              </a:rPr>
              <a:pPr/>
              <a:t>20</a:t>
            </a:fld>
            <a:endParaRPr lang="en-US">
              <a:solidFill>
                <a:srgbClr val="000000"/>
              </a:solidFill>
            </a:endParaRPr>
          </a:p>
        </p:txBody>
      </p:sp>
      <p:pic>
        <p:nvPicPr>
          <p:cNvPr id="4" name="Picture 3"/>
          <p:cNvPicPr>
            <a:picLocks noChangeAspect="1"/>
          </p:cNvPicPr>
          <p:nvPr/>
        </p:nvPicPr>
        <p:blipFill>
          <a:blip r:embed="rId2"/>
          <a:stretch>
            <a:fillRect/>
          </a:stretch>
        </p:blipFill>
        <p:spPr>
          <a:xfrm>
            <a:off x="772736" y="975557"/>
            <a:ext cx="5599464" cy="2766000"/>
          </a:xfrm>
          <a:prstGeom prst="rect">
            <a:avLst/>
          </a:prstGeom>
        </p:spPr>
      </p:pic>
      <p:pic>
        <p:nvPicPr>
          <p:cNvPr id="7" name="Picture 6"/>
          <p:cNvPicPr>
            <a:picLocks noChangeAspect="1"/>
          </p:cNvPicPr>
          <p:nvPr/>
        </p:nvPicPr>
        <p:blipFill>
          <a:blip r:embed="rId3"/>
          <a:stretch>
            <a:fillRect/>
          </a:stretch>
        </p:blipFill>
        <p:spPr>
          <a:xfrm>
            <a:off x="755576" y="4027162"/>
            <a:ext cx="5976664" cy="2678438"/>
          </a:xfrm>
          <a:prstGeom prst="rect">
            <a:avLst/>
          </a:prstGeom>
        </p:spPr>
      </p:pic>
      <p:sp>
        <p:nvSpPr>
          <p:cNvPr id="8" name="TextBox 7"/>
          <p:cNvSpPr txBox="1"/>
          <p:nvPr/>
        </p:nvSpPr>
        <p:spPr>
          <a:xfrm>
            <a:off x="827584" y="476672"/>
            <a:ext cx="5725616" cy="461665"/>
          </a:xfrm>
          <a:prstGeom prst="rect">
            <a:avLst/>
          </a:prstGeom>
          <a:noFill/>
        </p:spPr>
        <p:txBody>
          <a:bodyPr wrap="square" rtlCol="0">
            <a:spAutoFit/>
          </a:bodyPr>
          <a:lstStyle/>
          <a:p>
            <a:r>
              <a:rPr lang="en-US" sz="2400" dirty="0"/>
              <a:t>File Handling in different types of mode</a:t>
            </a:r>
            <a:r>
              <a:rPr lang="en-US" dirty="0"/>
              <a:t>:</a:t>
            </a:r>
          </a:p>
        </p:txBody>
      </p:sp>
      <p:sp>
        <p:nvSpPr>
          <p:cNvPr id="10" name="TextBox 9"/>
          <p:cNvSpPr txBox="1"/>
          <p:nvPr/>
        </p:nvSpPr>
        <p:spPr>
          <a:xfrm>
            <a:off x="4355976" y="1628800"/>
            <a:ext cx="2088232" cy="307777"/>
          </a:xfrm>
          <a:prstGeom prst="rect">
            <a:avLst/>
          </a:prstGeom>
          <a:noFill/>
        </p:spPr>
        <p:txBody>
          <a:bodyPr wrap="square" rtlCol="0">
            <a:spAutoFit/>
          </a:bodyPr>
          <a:lstStyle/>
          <a:p>
            <a:r>
              <a:rPr lang="en-US" sz="1400" dirty="0"/>
              <a:t>// IN APPEND MODE</a:t>
            </a:r>
          </a:p>
        </p:txBody>
      </p:sp>
      <p:sp>
        <p:nvSpPr>
          <p:cNvPr id="11" name="TextBox 10"/>
          <p:cNvSpPr txBox="1"/>
          <p:nvPr/>
        </p:nvSpPr>
        <p:spPr>
          <a:xfrm>
            <a:off x="4005294" y="4427239"/>
            <a:ext cx="2952328" cy="307777"/>
          </a:xfrm>
          <a:prstGeom prst="rect">
            <a:avLst/>
          </a:prstGeom>
          <a:noFill/>
        </p:spPr>
        <p:txBody>
          <a:bodyPr wrap="square" rtlCol="0">
            <a:spAutoFit/>
          </a:bodyPr>
          <a:lstStyle/>
          <a:p>
            <a:r>
              <a:rPr lang="en-US" sz="1400" dirty="0">
                <a:solidFill>
                  <a:schemeClr val="bg1"/>
                </a:solidFill>
              </a:rPr>
              <a:t>// IN READ AND WRITE MODE</a:t>
            </a:r>
          </a:p>
        </p:txBody>
      </p:sp>
      <p:sp>
        <p:nvSpPr>
          <p:cNvPr id="12" name="Rectangle 11"/>
          <p:cNvSpPr/>
          <p:nvPr/>
        </p:nvSpPr>
        <p:spPr bwMode="auto">
          <a:xfrm>
            <a:off x="755576" y="938337"/>
            <a:ext cx="5976664" cy="2994719"/>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
        <p:nvSpPr>
          <p:cNvPr id="14" name="Rectangle 13"/>
          <p:cNvSpPr/>
          <p:nvPr/>
        </p:nvSpPr>
        <p:spPr bwMode="auto">
          <a:xfrm>
            <a:off x="755576" y="4027162"/>
            <a:ext cx="5976664" cy="2678438"/>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067813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6CC515F-7193-44CB-A57F-408F3A91E6A3}"/>
              </a:ext>
            </a:extLst>
          </p:cNvPr>
          <p:cNvSpPr>
            <a:spLocks noGrp="1"/>
          </p:cNvSpPr>
          <p:nvPr>
            <p:ph type="title"/>
          </p:nvPr>
        </p:nvSpPr>
        <p:spPr/>
        <p:txBody>
          <a:bodyPr/>
          <a:lstStyle/>
          <a:p>
            <a:r>
              <a:rPr lang="en-IN" dirty="0"/>
              <a:t>BIBLIOGRAPHY</a:t>
            </a:r>
          </a:p>
        </p:txBody>
      </p:sp>
      <p:sp>
        <p:nvSpPr>
          <p:cNvPr id="4" name="Content Placeholder 3">
            <a:extLst>
              <a:ext uri="{FF2B5EF4-FFF2-40B4-BE49-F238E27FC236}">
                <a16:creationId xmlns:a16="http://schemas.microsoft.com/office/drawing/2014/main" id="{7A7163FE-57F9-4B8F-93E8-0CA43508AD87}"/>
              </a:ext>
            </a:extLst>
          </p:cNvPr>
          <p:cNvSpPr>
            <a:spLocks noGrp="1"/>
          </p:cNvSpPr>
          <p:nvPr>
            <p:ph idx="1"/>
          </p:nvPr>
        </p:nvSpPr>
        <p:spPr>
          <a:xfrm>
            <a:off x="457200" y="1981200"/>
            <a:ext cx="8579296" cy="3048001"/>
          </a:xfrm>
        </p:spPr>
        <p:txBody>
          <a:bodyPr/>
          <a:lstStyle/>
          <a:p>
            <a:r>
              <a:rPr lang="en-IN" sz="2800" dirty="0">
                <a:solidFill>
                  <a:schemeClr val="accent6">
                    <a:lumMod val="75000"/>
                  </a:schemeClr>
                </a:solidFill>
              </a:rPr>
              <a:t>Wikipedia</a:t>
            </a:r>
          </a:p>
          <a:p>
            <a:r>
              <a:rPr lang="en-IN" sz="2800" dirty="0">
                <a:solidFill>
                  <a:schemeClr val="accent6">
                    <a:lumMod val="75000"/>
                  </a:schemeClr>
                </a:solidFill>
              </a:rPr>
              <a:t>Computer Science with C++ by </a:t>
            </a:r>
            <a:r>
              <a:rPr lang="en-IN" sz="2800" dirty="0" err="1">
                <a:solidFill>
                  <a:schemeClr val="accent6">
                    <a:lumMod val="75000"/>
                  </a:schemeClr>
                </a:solidFill>
              </a:rPr>
              <a:t>Sumita</a:t>
            </a:r>
            <a:r>
              <a:rPr lang="en-IN" sz="2800" dirty="0">
                <a:solidFill>
                  <a:schemeClr val="accent6">
                    <a:lumMod val="75000"/>
                  </a:schemeClr>
                </a:solidFill>
              </a:rPr>
              <a:t> Arora Class-12</a:t>
            </a:r>
          </a:p>
          <a:p>
            <a:r>
              <a:rPr lang="en-IN" sz="2800" dirty="0">
                <a:solidFill>
                  <a:schemeClr val="accent6">
                    <a:lumMod val="75000"/>
                  </a:schemeClr>
                </a:solidFill>
              </a:rPr>
              <a:t>Object Oriented Programming by E.Balagurusamy</a:t>
            </a:r>
          </a:p>
        </p:txBody>
      </p:sp>
      <p:sp>
        <p:nvSpPr>
          <p:cNvPr id="2" name="Slide Number Placeholder 1">
            <a:extLst>
              <a:ext uri="{FF2B5EF4-FFF2-40B4-BE49-F238E27FC236}">
                <a16:creationId xmlns:a16="http://schemas.microsoft.com/office/drawing/2014/main" id="{9F350014-ED3E-4056-8317-6C444E731277}"/>
              </a:ext>
            </a:extLst>
          </p:cNvPr>
          <p:cNvSpPr>
            <a:spLocks noGrp="1"/>
          </p:cNvSpPr>
          <p:nvPr>
            <p:ph type="sldNum" sz="quarter" idx="11"/>
          </p:nvPr>
        </p:nvSpPr>
        <p:spPr/>
        <p:txBody>
          <a:bodyPr/>
          <a:lstStyle/>
          <a:p>
            <a:fld id="{93C55FCC-750F-4654-8A2D-FAD85F18318C}" type="slidenum">
              <a:rPr lang="en-US" smtClean="0">
                <a:solidFill>
                  <a:srgbClr val="000000"/>
                </a:solidFill>
              </a:rPr>
              <a:pPr/>
              <a:t>21</a:t>
            </a:fld>
            <a:endParaRPr lang="en-US">
              <a:solidFill>
                <a:srgbClr val="000000"/>
              </a:solidFill>
            </a:endParaRPr>
          </a:p>
        </p:txBody>
      </p:sp>
      <p:pic>
        <p:nvPicPr>
          <p:cNvPr id="5" name="Picture 2" descr="Image result for hotel clipart">
            <a:hlinkClick r:id="rId2"/>
            <a:extLst>
              <a:ext uri="{FF2B5EF4-FFF2-40B4-BE49-F238E27FC236}">
                <a16:creationId xmlns:a16="http://schemas.microsoft.com/office/drawing/2014/main" id="{17117151-0494-4AFE-B187-F05C268E71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3800" y="4840129"/>
            <a:ext cx="1600200" cy="1619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7047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93C55FCC-750F-4654-8A2D-FAD85F18318C}" type="slidenum">
              <a:rPr lang="en-US" smtClean="0">
                <a:solidFill>
                  <a:srgbClr val="000000"/>
                </a:solidFill>
              </a:rPr>
              <a:pPr/>
              <a:t>22</a:t>
            </a:fld>
            <a:endParaRPr lang="en-US">
              <a:solidFill>
                <a:srgbClr val="000000"/>
              </a:solidFill>
            </a:endParaRPr>
          </a:p>
        </p:txBody>
      </p:sp>
      <p:pic>
        <p:nvPicPr>
          <p:cNvPr id="28678" name="Picture 6" descr="See the source image"/>
          <p:cNvPicPr>
            <a:picLocks noChangeAspect="1" noChangeArrowheads="1"/>
          </p:cNvPicPr>
          <p:nvPr/>
        </p:nvPicPr>
        <p:blipFill>
          <a:blip r:embed="rId2"/>
          <a:srcRect/>
          <a:stretch>
            <a:fillRect/>
          </a:stretch>
        </p:blipFill>
        <p:spPr bwMode="auto">
          <a:xfrm>
            <a:off x="0" y="0"/>
            <a:ext cx="9144000" cy="6858000"/>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FA48A-E999-441A-BE10-91B6EFDDFF2B}"/>
              </a:ext>
            </a:extLst>
          </p:cNvPr>
          <p:cNvSpPr>
            <a:spLocks noGrp="1"/>
          </p:cNvSpPr>
          <p:nvPr>
            <p:ph type="title"/>
          </p:nvPr>
        </p:nvSpPr>
        <p:spPr>
          <a:xfrm>
            <a:off x="457200" y="457200"/>
            <a:ext cx="4402832" cy="1143000"/>
          </a:xfrm>
        </p:spPr>
        <p:txBody>
          <a:bodyPr/>
          <a:lstStyle/>
          <a:p>
            <a:r>
              <a:rPr lang="en-IN" sz="5400" b="1" dirty="0">
                <a:latin typeface="Times New Roman" panose="02020603050405020304" pitchFamily="18" charset="0"/>
                <a:cs typeface="Times New Roman" panose="02020603050405020304" pitchFamily="18" charset="0"/>
              </a:rPr>
              <a:t>CONTENTS</a:t>
            </a:r>
          </a:p>
        </p:txBody>
      </p:sp>
      <p:sp>
        <p:nvSpPr>
          <p:cNvPr id="3" name="Content Placeholder 2">
            <a:extLst>
              <a:ext uri="{FF2B5EF4-FFF2-40B4-BE49-F238E27FC236}">
                <a16:creationId xmlns:a16="http://schemas.microsoft.com/office/drawing/2014/main" id="{56B1C1BB-6CB7-48D7-905F-5AD392711282}"/>
              </a:ext>
            </a:extLst>
          </p:cNvPr>
          <p:cNvSpPr>
            <a:spLocks noGrp="1"/>
          </p:cNvSpPr>
          <p:nvPr>
            <p:ph idx="1"/>
          </p:nvPr>
        </p:nvSpPr>
        <p:spPr>
          <a:xfrm>
            <a:off x="251520" y="1485900"/>
            <a:ext cx="8229600" cy="3886200"/>
          </a:xfrm>
        </p:spPr>
        <p:txBody>
          <a:bodyPr/>
          <a:lstStyle/>
          <a:p>
            <a:r>
              <a:rPr lang="en-IN" sz="2800" dirty="0">
                <a:solidFill>
                  <a:schemeClr val="accent6">
                    <a:lumMod val="75000"/>
                  </a:schemeClr>
                </a:solidFill>
                <a:latin typeface="Times New Roman" panose="02020603050405020304" pitchFamily="18" charset="0"/>
                <a:cs typeface="Times New Roman" panose="02020603050405020304" pitchFamily="18" charset="0"/>
              </a:rPr>
              <a:t>INTRODUCTION</a:t>
            </a:r>
          </a:p>
          <a:p>
            <a:r>
              <a:rPr lang="en-IN" sz="2800" dirty="0">
                <a:solidFill>
                  <a:schemeClr val="accent6">
                    <a:lumMod val="75000"/>
                  </a:schemeClr>
                </a:solidFill>
                <a:latin typeface="Times New Roman" panose="02020603050405020304" pitchFamily="18" charset="0"/>
                <a:cs typeface="Times New Roman" panose="02020603050405020304" pitchFamily="18" charset="0"/>
              </a:rPr>
              <a:t>INTRODUCTION TO C++</a:t>
            </a:r>
          </a:p>
          <a:p>
            <a:r>
              <a:rPr lang="en-IN" sz="2800" dirty="0">
                <a:solidFill>
                  <a:schemeClr val="accent6">
                    <a:lumMod val="75000"/>
                  </a:schemeClr>
                </a:solidFill>
                <a:latin typeface="Times New Roman" panose="02020603050405020304" pitchFamily="18" charset="0"/>
                <a:cs typeface="Times New Roman" panose="02020603050405020304" pitchFamily="18" charset="0"/>
              </a:rPr>
              <a:t>FEATURES OF C++</a:t>
            </a:r>
          </a:p>
          <a:p>
            <a:r>
              <a:rPr lang="en-IN" sz="2800" dirty="0">
                <a:solidFill>
                  <a:schemeClr val="accent6">
                    <a:lumMod val="75000"/>
                  </a:schemeClr>
                </a:solidFill>
                <a:latin typeface="Times New Roman" panose="02020603050405020304" pitchFamily="18" charset="0"/>
                <a:cs typeface="Times New Roman" panose="02020603050405020304" pitchFamily="18" charset="0"/>
              </a:rPr>
              <a:t>APPLICATIONS OF C++</a:t>
            </a:r>
          </a:p>
          <a:p>
            <a:r>
              <a:rPr lang="en-IN" sz="2800" dirty="0">
                <a:solidFill>
                  <a:schemeClr val="accent6">
                    <a:lumMod val="75000"/>
                  </a:schemeClr>
                </a:solidFill>
                <a:latin typeface="Times New Roman" panose="02020603050405020304" pitchFamily="18" charset="0"/>
                <a:cs typeface="Times New Roman" panose="02020603050405020304" pitchFamily="18" charset="0"/>
              </a:rPr>
              <a:t>WHY HOTEL MANAGEMENT</a:t>
            </a:r>
          </a:p>
          <a:p>
            <a:r>
              <a:rPr lang="en-IN" sz="2800" dirty="0">
                <a:solidFill>
                  <a:schemeClr val="accent6">
                    <a:lumMod val="75000"/>
                  </a:schemeClr>
                </a:solidFill>
                <a:latin typeface="Times New Roman" panose="02020603050405020304" pitchFamily="18" charset="0"/>
                <a:cs typeface="Times New Roman" panose="02020603050405020304" pitchFamily="18" charset="0"/>
              </a:rPr>
              <a:t>DESCRIPTION</a:t>
            </a:r>
          </a:p>
          <a:p>
            <a:r>
              <a:rPr lang="en-IN" sz="2800" dirty="0">
                <a:solidFill>
                  <a:schemeClr val="accent6">
                    <a:lumMod val="75000"/>
                  </a:schemeClr>
                </a:solidFill>
                <a:latin typeface="Times New Roman" panose="02020603050405020304" pitchFamily="18" charset="0"/>
                <a:cs typeface="Times New Roman" panose="02020603050405020304" pitchFamily="18" charset="0"/>
              </a:rPr>
              <a:t>CONCEPT USED</a:t>
            </a:r>
          </a:p>
          <a:p>
            <a:endParaRPr lang="en-IN" dirty="0"/>
          </a:p>
          <a:p>
            <a:endParaRPr lang="en-IN" dirty="0"/>
          </a:p>
          <a:p>
            <a:endParaRPr lang="en-IN" dirty="0"/>
          </a:p>
          <a:p>
            <a:endParaRPr lang="en-IN" dirty="0"/>
          </a:p>
        </p:txBody>
      </p:sp>
      <p:sp>
        <p:nvSpPr>
          <p:cNvPr id="4" name="Slide Number Placeholder 3">
            <a:extLst>
              <a:ext uri="{FF2B5EF4-FFF2-40B4-BE49-F238E27FC236}">
                <a16:creationId xmlns:a16="http://schemas.microsoft.com/office/drawing/2014/main" id="{C9542BC0-C0C1-4469-897E-5460020F3549}"/>
              </a:ext>
            </a:extLst>
          </p:cNvPr>
          <p:cNvSpPr>
            <a:spLocks noGrp="1"/>
          </p:cNvSpPr>
          <p:nvPr>
            <p:ph type="sldNum" sz="quarter" idx="11"/>
          </p:nvPr>
        </p:nvSpPr>
        <p:spPr>
          <a:xfrm>
            <a:off x="6553200" y="6237312"/>
            <a:ext cx="2133600" cy="457200"/>
          </a:xfrm>
        </p:spPr>
        <p:txBody>
          <a:bodyPr/>
          <a:lstStyle/>
          <a:p>
            <a:fld id="{15E03424-0F48-491A-9604-DD32E02A8B8D}" type="slidenum">
              <a:rPr lang="en-US" smtClean="0">
                <a:solidFill>
                  <a:srgbClr val="000000"/>
                </a:solidFill>
              </a:rPr>
              <a:pPr/>
              <a:t>3</a:t>
            </a:fld>
            <a:endParaRPr lang="en-US">
              <a:solidFill>
                <a:srgbClr val="000000"/>
              </a:solidFill>
            </a:endParaRPr>
          </a:p>
        </p:txBody>
      </p:sp>
      <p:pic>
        <p:nvPicPr>
          <p:cNvPr id="5" name="Picture 2" descr="Image result for hotel clipart">
            <a:hlinkClick r:id="rId2"/>
            <a:extLst>
              <a:ext uri="{FF2B5EF4-FFF2-40B4-BE49-F238E27FC236}">
                <a16:creationId xmlns:a16="http://schemas.microsoft.com/office/drawing/2014/main" id="{F78CE5AB-3B04-45B7-8397-B6403804F5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3800" y="4849678"/>
            <a:ext cx="1600200" cy="1619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3524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5E9E4A6-A119-432E-A55C-0836CD40AE53}"/>
              </a:ext>
            </a:extLst>
          </p:cNvPr>
          <p:cNvSpPr>
            <a:spLocks noGrp="1"/>
          </p:cNvSpPr>
          <p:nvPr>
            <p:ph type="sldNum" sz="quarter" idx="11"/>
          </p:nvPr>
        </p:nvSpPr>
        <p:spPr/>
        <p:txBody>
          <a:bodyPr/>
          <a:lstStyle/>
          <a:p>
            <a:fld id="{93C55FCC-750F-4654-8A2D-FAD85F18318C}" type="slidenum">
              <a:rPr lang="en-US" smtClean="0">
                <a:solidFill>
                  <a:srgbClr val="000000"/>
                </a:solidFill>
              </a:rPr>
              <a:pPr/>
              <a:t>4</a:t>
            </a:fld>
            <a:endParaRPr lang="en-US">
              <a:solidFill>
                <a:srgbClr val="000000"/>
              </a:solidFill>
            </a:endParaRPr>
          </a:p>
        </p:txBody>
      </p:sp>
      <p:sp>
        <p:nvSpPr>
          <p:cNvPr id="3" name="TextBox 2">
            <a:extLst>
              <a:ext uri="{FF2B5EF4-FFF2-40B4-BE49-F238E27FC236}">
                <a16:creationId xmlns:a16="http://schemas.microsoft.com/office/drawing/2014/main" id="{00DD272C-D563-4F3A-A448-FAC85D620538}"/>
              </a:ext>
            </a:extLst>
          </p:cNvPr>
          <p:cNvSpPr txBox="1"/>
          <p:nvPr/>
        </p:nvSpPr>
        <p:spPr>
          <a:xfrm>
            <a:off x="934407" y="764704"/>
            <a:ext cx="4320480" cy="646331"/>
          </a:xfrm>
          <a:prstGeom prst="rect">
            <a:avLst/>
          </a:prstGeom>
          <a:noFill/>
        </p:spPr>
        <p:txBody>
          <a:bodyPr wrap="square" rtlCol="0">
            <a:spAutoFit/>
          </a:bodyPr>
          <a:lstStyle/>
          <a:p>
            <a:r>
              <a:rPr lang="en-IN" sz="3600" b="1" u="sng" dirty="0"/>
              <a:t>INTRODUCTION</a:t>
            </a:r>
          </a:p>
        </p:txBody>
      </p:sp>
      <p:pic>
        <p:nvPicPr>
          <p:cNvPr id="1026" name="Picture 2" descr="Image result for hotel clipart">
            <a:hlinkClick r:id="rId2"/>
            <a:extLst>
              <a:ext uri="{FF2B5EF4-FFF2-40B4-BE49-F238E27FC236}">
                <a16:creationId xmlns:a16="http://schemas.microsoft.com/office/drawing/2014/main" id="{2C0F5145-2AE9-4EB1-A30B-DD0CF92999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3800" y="4857750"/>
            <a:ext cx="1600200" cy="16192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0B45424-6EED-4663-84D5-3273E5F06FE1}"/>
              </a:ext>
            </a:extLst>
          </p:cNvPr>
          <p:cNvSpPr txBox="1"/>
          <p:nvPr/>
        </p:nvSpPr>
        <p:spPr>
          <a:xfrm rot="10800000" flipH="1" flipV="1">
            <a:off x="539552" y="1513002"/>
            <a:ext cx="7344816" cy="2554545"/>
          </a:xfrm>
          <a:prstGeom prst="rect">
            <a:avLst/>
          </a:prstGeom>
          <a:noFill/>
        </p:spPr>
        <p:txBody>
          <a:bodyPr wrap="square" rtlCol="0">
            <a:spAutoFit/>
          </a:bodyPr>
          <a:lstStyle/>
          <a:p>
            <a:pPr algn="just"/>
            <a:r>
              <a:rPr lang="en-IN" sz="2000" dirty="0">
                <a:solidFill>
                  <a:schemeClr val="accent6">
                    <a:lumMod val="75000"/>
                  </a:schemeClr>
                </a:solidFill>
                <a:latin typeface="Times New Roman" panose="02020603050405020304" pitchFamily="18" charset="0"/>
                <a:cs typeface="Times New Roman" panose="02020603050405020304" pitchFamily="18" charset="0"/>
              </a:rPr>
              <a:t>This hotel management system has been developed to meet all the processing requirements which are needed within the hotel industry . This system will allow to manage the records of the customer and their payment in easy manner .To use this system , it’s users should have a valid password . Once the correct password will be entered, verification process will be taken place at the backend side and if entered password will be correct , admin will be redirected to the next section.</a:t>
            </a:r>
          </a:p>
        </p:txBody>
      </p:sp>
      <p:pic>
        <p:nvPicPr>
          <p:cNvPr id="7" name="Picture 2" descr="Image result for hotel clipart">
            <a:hlinkClick r:id="rId2"/>
            <a:extLst>
              <a:ext uri="{FF2B5EF4-FFF2-40B4-BE49-F238E27FC236}">
                <a16:creationId xmlns:a16="http://schemas.microsoft.com/office/drawing/2014/main" id="{64245DB5-CA70-4CE9-A003-28E6633B6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3800" y="4869160"/>
            <a:ext cx="1600200" cy="16192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rotWithShape="1">
          <a:blip r:embed="rId4" cstate="print">
            <a:extLst>
              <a:ext uri="{28A0092B-C50C-407E-A947-70E740481C1C}">
                <a14:useLocalDpi xmlns:a14="http://schemas.microsoft.com/office/drawing/2010/main" val="0"/>
              </a:ext>
            </a:extLst>
          </a:blip>
          <a:srcRect l="4102" t="3091" r="8088" b="6833"/>
          <a:stretch/>
        </p:blipFill>
        <p:spPr>
          <a:xfrm>
            <a:off x="1691680" y="3933056"/>
            <a:ext cx="5472609" cy="2667902"/>
          </a:xfrm>
          <a:prstGeom prst="rect">
            <a:avLst/>
          </a:prstGeom>
        </p:spPr>
      </p:pic>
      <p:sp>
        <p:nvSpPr>
          <p:cNvPr id="6" name="Rectangle 5"/>
          <p:cNvSpPr/>
          <p:nvPr/>
        </p:nvSpPr>
        <p:spPr bwMode="auto">
          <a:xfrm>
            <a:off x="1691680" y="3933056"/>
            <a:ext cx="5472608" cy="2664296"/>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0723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93C55FCC-750F-4654-8A2D-FAD85F18318C}" type="slidenum">
              <a:rPr lang="en-US" smtClean="0">
                <a:solidFill>
                  <a:srgbClr val="000000"/>
                </a:solidFill>
              </a:rPr>
              <a:pPr/>
              <a:t>5</a:t>
            </a:fld>
            <a:endParaRPr lang="en-US">
              <a:solidFill>
                <a:srgbClr val="000000"/>
              </a:solidFill>
            </a:endParaRPr>
          </a:p>
        </p:txBody>
      </p:sp>
      <p:pic>
        <p:nvPicPr>
          <p:cNvPr id="27650" name="Picture 2" descr="https://i.pinimg.com/originals/c4/12/43/c4124383dff6d731dbd1c5cfd89d2a4d.jpg"/>
          <p:cNvPicPr>
            <a:picLocks noChangeAspect="1" noChangeArrowheads="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rcRect/>
          <a:stretch>
            <a:fillRect/>
          </a:stretch>
        </p:blipFill>
        <p:spPr bwMode="auto">
          <a:xfrm>
            <a:off x="-30376" y="0"/>
            <a:ext cx="9144000" cy="6858000"/>
          </a:xfrm>
          <a:prstGeom prst="rect">
            <a:avLst/>
          </a:prstGeom>
          <a:noFill/>
        </p:spPr>
      </p:pic>
      <p:sp>
        <p:nvSpPr>
          <p:cNvPr id="4" name="TextBox 3">
            <a:extLst>
              <a:ext uri="{FF2B5EF4-FFF2-40B4-BE49-F238E27FC236}">
                <a16:creationId xmlns:a16="http://schemas.microsoft.com/office/drawing/2014/main" id="{53917A5B-A493-4BCB-A9A5-F33C9C6565D5}"/>
              </a:ext>
            </a:extLst>
          </p:cNvPr>
          <p:cNvSpPr txBox="1"/>
          <p:nvPr/>
        </p:nvSpPr>
        <p:spPr>
          <a:xfrm>
            <a:off x="888" y="10160"/>
            <a:ext cx="8280920" cy="923330"/>
          </a:xfrm>
          <a:prstGeom prst="rect">
            <a:avLst/>
          </a:prstGeom>
          <a:noFill/>
        </p:spPr>
        <p:txBody>
          <a:bodyPr wrap="square" rtlCol="0">
            <a:spAutoFit/>
          </a:bodyPr>
          <a:lstStyle/>
          <a:p>
            <a:r>
              <a:rPr lang="en-IN" sz="5400" u="sng" dirty="0">
                <a:solidFill>
                  <a:schemeClr val="bg1"/>
                </a:solidFill>
                <a:latin typeface="Arial Rounded MT Bold" panose="020F0704030504030204" pitchFamily="34" charset="0"/>
              </a:rPr>
              <a:t>LANGUAGE USED:</a:t>
            </a: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93C55FCC-750F-4654-8A2D-FAD85F18318C}" type="slidenum">
              <a:rPr lang="en-US" smtClean="0">
                <a:solidFill>
                  <a:srgbClr val="000000"/>
                </a:solidFill>
              </a:rPr>
              <a:pPr/>
              <a:t>6</a:t>
            </a:fld>
            <a:endParaRPr lang="en-US">
              <a:solidFill>
                <a:srgbClr val="000000"/>
              </a:solidFill>
            </a:endParaRPr>
          </a:p>
        </p:txBody>
      </p:sp>
      <p:sp>
        <p:nvSpPr>
          <p:cNvPr id="4" name="TextBox 3"/>
          <p:cNvSpPr txBox="1"/>
          <p:nvPr/>
        </p:nvSpPr>
        <p:spPr>
          <a:xfrm>
            <a:off x="395536" y="0"/>
            <a:ext cx="8001056" cy="4739759"/>
          </a:xfrm>
          <a:prstGeom prst="rect">
            <a:avLst/>
          </a:prstGeom>
          <a:noFill/>
        </p:spPr>
        <p:txBody>
          <a:bodyPr wrap="square" rtlCol="0">
            <a:spAutoFit/>
          </a:bodyPr>
          <a:lstStyle/>
          <a:p>
            <a:pPr algn="just"/>
            <a:endParaRPr lang="en-IN" sz="2800" b="1" u="sng" dirty="0">
              <a:solidFill>
                <a:schemeClr val="accent6">
                  <a:lumMod val="75000"/>
                </a:schemeClr>
              </a:solidFill>
              <a:latin typeface="Times New Roman" pitchFamily="18" charset="0"/>
              <a:cs typeface="Times New Roman" pitchFamily="18" charset="0"/>
            </a:endParaRPr>
          </a:p>
          <a:p>
            <a:pPr marL="342900" indent="-342900" algn="just">
              <a:buFont typeface="Wingdings" panose="05000000000000000000" pitchFamily="2" charset="2"/>
              <a:buChar char="q"/>
            </a:pPr>
            <a:r>
              <a:rPr lang="en-IN" sz="2000" b="1" u="sng" dirty="0">
                <a:solidFill>
                  <a:schemeClr val="accent6">
                    <a:lumMod val="75000"/>
                  </a:schemeClr>
                </a:solidFill>
                <a:latin typeface="Times New Roman" pitchFamily="18" charset="0"/>
                <a:cs typeface="Times New Roman" pitchFamily="18" charset="0"/>
              </a:rPr>
              <a:t>Introduction to C++</a:t>
            </a:r>
            <a:endParaRPr lang="en-IN" sz="2000" dirty="0">
              <a:latin typeface="Times New Roman" pitchFamily="18" charset="0"/>
              <a:cs typeface="Times New Roman" pitchFamily="18" charset="0"/>
            </a:endParaRPr>
          </a:p>
          <a:p>
            <a:pPr algn="just"/>
            <a:r>
              <a:rPr lang="en-IN" dirty="0">
                <a:latin typeface="Times New Roman" pitchFamily="18" charset="0"/>
                <a:cs typeface="Times New Roman" pitchFamily="18" charset="0"/>
              </a:rPr>
              <a:t>C++ is an object oriented programming language developed by Bjarne Stroustrup          at AT&amp;T Bell Laboratories in the early 1980s. Earlier it’s name was “C with classes”. However ,in 1983,Rick Mascitti coined the term C++.</a:t>
            </a:r>
          </a:p>
          <a:p>
            <a:pPr marL="342900" indent="-342900" algn="just">
              <a:buFont typeface="Wingdings" panose="05000000000000000000" pitchFamily="2" charset="2"/>
              <a:buChar char="q"/>
            </a:pPr>
            <a:r>
              <a:rPr lang="en-IN" sz="2000" b="1" u="sng" dirty="0">
                <a:solidFill>
                  <a:schemeClr val="accent6">
                    <a:lumMod val="75000"/>
                  </a:schemeClr>
                </a:solidFill>
                <a:latin typeface="Times New Roman" pitchFamily="18" charset="0"/>
                <a:cs typeface="Times New Roman" pitchFamily="18" charset="0"/>
              </a:rPr>
              <a:t>Need of C++</a:t>
            </a:r>
            <a:endParaRPr lang="en-IN" sz="2000" dirty="0">
              <a:solidFill>
                <a:schemeClr val="accent6">
                  <a:lumMod val="75000"/>
                </a:schemeClr>
              </a:solidFill>
              <a:latin typeface="Times New Roman" pitchFamily="18" charset="0"/>
              <a:cs typeface="Times New Roman" pitchFamily="18" charset="0"/>
            </a:endParaRPr>
          </a:p>
          <a:p>
            <a:pPr algn="just"/>
            <a:r>
              <a:rPr lang="en-IN" dirty="0">
                <a:latin typeface="Times New Roman" pitchFamily="18" charset="0"/>
                <a:cs typeface="Times New Roman" pitchFamily="18" charset="0"/>
              </a:rPr>
              <a:t>To build a complex software , it is not just enough to put a sequence of statements and set of procedures and modules , we need to incorporate sound construction techniques and structures that are easy to implement and modify.</a:t>
            </a:r>
          </a:p>
          <a:p>
            <a:endParaRPr lang="en-IN" b="1" u="sng" dirty="0">
              <a:solidFill>
                <a:schemeClr val="accent6">
                  <a:lumMod val="75000"/>
                </a:schemeClr>
              </a:solidFill>
              <a:latin typeface="Times New Roman" pitchFamily="18" charset="0"/>
              <a:cs typeface="Times New Roman" pitchFamily="18" charset="0"/>
            </a:endParaRPr>
          </a:p>
          <a:p>
            <a:r>
              <a:rPr lang="en-IN" b="1" u="sng" dirty="0">
                <a:solidFill>
                  <a:schemeClr val="accent6">
                    <a:lumMod val="75000"/>
                  </a:schemeClr>
                </a:solidFill>
                <a:latin typeface="Times New Roman" pitchFamily="18" charset="0"/>
                <a:cs typeface="Times New Roman" pitchFamily="18" charset="0"/>
              </a:rPr>
              <a:t>OBJECT-ORIENTED PROGRAMMING-</a:t>
            </a:r>
          </a:p>
          <a:p>
            <a:pPr algn="just"/>
            <a:r>
              <a:rPr lang="en-IN" dirty="0">
                <a:latin typeface="Times New Roman" pitchFamily="18" charset="0"/>
                <a:cs typeface="Times New Roman" pitchFamily="18" charset="0"/>
              </a:rPr>
              <a:t>It is an approach that provides a way of modularising the program by creating partition memory area for both data and function that can be used as template for creating copies of such modules on demand. Few of the features of OOPs are listed below:</a:t>
            </a:r>
            <a:endParaRPr lang="en-US" dirty="0">
              <a:latin typeface="Times New Roman" pitchFamily="18" charset="0"/>
              <a:cs typeface="Times New Roman" pitchFamily="18" charset="0"/>
            </a:endParaRPr>
          </a:p>
          <a:p>
            <a:pPr algn="just"/>
            <a:endParaRPr lang="en-US" dirty="0">
              <a:latin typeface="Times New Roman" pitchFamily="18" charset="0"/>
              <a:cs typeface="Times New Roman" pitchFamily="18" charset="0"/>
            </a:endParaRPr>
          </a:p>
        </p:txBody>
      </p:sp>
      <p:pic>
        <p:nvPicPr>
          <p:cNvPr id="5" name="Picture 2" descr="https://www.javatpoint.com/images/java-oops.png">
            <a:extLst>
              <a:ext uri="{FF2B5EF4-FFF2-40B4-BE49-F238E27FC236}">
                <a16:creationId xmlns:a16="http://schemas.microsoft.com/office/drawing/2014/main" id="{28AD9563-9D05-4847-9A78-6581EE82274A}"/>
              </a:ext>
            </a:extLst>
          </p:cNvPr>
          <p:cNvPicPr>
            <a:picLocks noChangeAspect="1" noChangeArrowheads="1"/>
          </p:cNvPicPr>
          <p:nvPr/>
        </p:nvPicPr>
        <p:blipFill>
          <a:blip r:embed="rId2"/>
          <a:srcRect t="10000"/>
          <a:stretch>
            <a:fillRect/>
          </a:stretch>
        </p:blipFill>
        <p:spPr bwMode="auto">
          <a:xfrm>
            <a:off x="539552" y="4066369"/>
            <a:ext cx="4283968" cy="2659015"/>
          </a:xfrm>
          <a:prstGeom prst="rect">
            <a:avLst/>
          </a:prstGeom>
          <a:noFill/>
        </p:spPr>
      </p:pic>
      <p:sp>
        <p:nvSpPr>
          <p:cNvPr id="6" name="Rectangle 5">
            <a:extLst>
              <a:ext uri="{FF2B5EF4-FFF2-40B4-BE49-F238E27FC236}">
                <a16:creationId xmlns:a16="http://schemas.microsoft.com/office/drawing/2014/main" id="{A888B18C-B08B-446D-BE59-777B7D0AA4E1}"/>
              </a:ext>
            </a:extLst>
          </p:cNvPr>
          <p:cNvSpPr/>
          <p:nvPr/>
        </p:nvSpPr>
        <p:spPr>
          <a:xfrm>
            <a:off x="3923928" y="4650075"/>
            <a:ext cx="4382798" cy="1446550"/>
          </a:xfrm>
          <a:prstGeom prst="rect">
            <a:avLst/>
          </a:prstGeom>
          <a:noFill/>
        </p:spPr>
        <p:txBody>
          <a:bodyPr wrap="square" lIns="91440" tIns="45720" rIns="91440" bIns="45720">
            <a:spAutoFit/>
          </a:bodyPr>
          <a:lstStyle/>
          <a:p>
            <a:pPr algn="ctr"/>
            <a:r>
              <a:rPr lang="en-IN" sz="4400" b="1" cap="all" spc="0"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Times New Roman" pitchFamily="18" charset="0"/>
                <a:cs typeface="Times New Roman" pitchFamily="18" charset="0"/>
              </a:rPr>
              <a:t>Features of OOP’s</a:t>
            </a:r>
            <a:endParaRPr lang="en-US" sz="4400" b="1" cap="all" spc="0"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endParaRPr>
          </a:p>
        </p:txBody>
      </p:sp>
      <p:pic>
        <p:nvPicPr>
          <p:cNvPr id="7" name="Picture 2" descr="Image result for hotel clipart">
            <a:hlinkClick r:id="rId3"/>
            <a:extLst>
              <a:ext uri="{FF2B5EF4-FFF2-40B4-BE49-F238E27FC236}">
                <a16:creationId xmlns:a16="http://schemas.microsoft.com/office/drawing/2014/main" id="{697C1720-E88E-427C-9402-BB9306D7AA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96217" y="5214362"/>
            <a:ext cx="1247783" cy="12626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900098"/>
          </a:xfrm>
        </p:spPr>
        <p:txBody>
          <a:bodyPr/>
          <a:lstStyle/>
          <a:p>
            <a:pPr algn="ctr"/>
            <a:r>
              <a:rPr lang="en-IN" sz="5400" dirty="0">
                <a:solidFill>
                  <a:schemeClr val="accent6">
                    <a:lumMod val="75000"/>
                  </a:schemeClr>
                </a:solidFill>
                <a:latin typeface="Times New Roman" pitchFamily="18" charset="0"/>
                <a:cs typeface="Times New Roman" pitchFamily="18" charset="0"/>
              </a:rPr>
              <a:t>Features of C++</a:t>
            </a:r>
          </a:p>
        </p:txBody>
      </p:sp>
      <p:sp>
        <p:nvSpPr>
          <p:cNvPr id="4" name="Slide Number Placeholder 3"/>
          <p:cNvSpPr>
            <a:spLocks noGrp="1"/>
          </p:cNvSpPr>
          <p:nvPr>
            <p:ph type="sldNum" sz="quarter" idx="11"/>
          </p:nvPr>
        </p:nvSpPr>
        <p:spPr/>
        <p:txBody>
          <a:bodyPr/>
          <a:lstStyle/>
          <a:p>
            <a:fld id="{15E03424-0F48-491A-9604-DD32E02A8B8D}" type="slidenum">
              <a:rPr lang="en-US" smtClean="0">
                <a:solidFill>
                  <a:srgbClr val="000000"/>
                </a:solidFill>
              </a:rPr>
              <a:pPr/>
              <a:t>7</a:t>
            </a:fld>
            <a:endParaRPr lang="en-US">
              <a:solidFill>
                <a:srgbClr val="000000"/>
              </a:solidFill>
            </a:endParaRPr>
          </a:p>
        </p:txBody>
      </p:sp>
      <p:pic>
        <p:nvPicPr>
          <p:cNvPr id="1026" name="Picture 2" descr="https://www.javatpoint.com/cpp/images/cpp-features1.png"/>
          <p:cNvPicPr>
            <a:picLocks noChangeAspect="1" noChangeArrowheads="1"/>
          </p:cNvPicPr>
          <p:nvPr/>
        </p:nvPicPr>
        <p:blipFill>
          <a:blip r:embed="rId2"/>
          <a:srcRect/>
          <a:stretch>
            <a:fillRect/>
          </a:stretch>
        </p:blipFill>
        <p:spPr bwMode="auto">
          <a:xfrm>
            <a:off x="142844" y="1714488"/>
            <a:ext cx="8786874" cy="4248151"/>
          </a:xfrm>
          <a:prstGeom prst="rect">
            <a:avLst/>
          </a:prstGeom>
          <a:noFill/>
        </p:spPr>
      </p:pic>
      <p:pic>
        <p:nvPicPr>
          <p:cNvPr id="5" name="Picture 2" descr="Image result for hotel clipart">
            <a:hlinkClick r:id="rId3"/>
            <a:extLst>
              <a:ext uri="{FF2B5EF4-FFF2-40B4-BE49-F238E27FC236}">
                <a16:creationId xmlns:a16="http://schemas.microsoft.com/office/drawing/2014/main" id="{FAAF65DD-93BF-4847-98EF-C7551262A3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75021" y="5154912"/>
            <a:ext cx="1292171" cy="130755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15E03424-0F48-491A-9604-DD32E02A8B8D}" type="slidenum">
              <a:rPr lang="en-US" smtClean="0">
                <a:solidFill>
                  <a:srgbClr val="000000"/>
                </a:solidFill>
              </a:rPr>
              <a:pPr/>
              <a:t>8</a:t>
            </a:fld>
            <a:endParaRPr lang="en-US">
              <a:solidFill>
                <a:srgbClr val="000000"/>
              </a:solidFill>
            </a:endParaRPr>
          </a:p>
        </p:txBody>
      </p:sp>
      <p:pic>
        <p:nvPicPr>
          <p:cNvPr id="21510" name="Picture 6" descr="https://cdn.tradefinanceglobal.com/wp-content/uploads/2018/12/international-trade-finance-awards-2019-1024x683.jpg"/>
          <p:cNvPicPr>
            <a:picLocks noChangeAspect="1" noChangeArrowheads="1"/>
          </p:cNvPicPr>
          <p:nvPr/>
        </p:nvPicPr>
        <p:blipFill>
          <a:blip r:embed="rId2"/>
          <a:srcRect/>
          <a:stretch>
            <a:fillRect/>
          </a:stretch>
        </p:blipFill>
        <p:spPr bwMode="auto">
          <a:xfrm>
            <a:off x="0" y="1"/>
            <a:ext cx="9144000" cy="6858000"/>
          </a:xfrm>
          <a:prstGeom prst="rect">
            <a:avLst/>
          </a:prstGeom>
          <a:noFill/>
          <a:effectLst>
            <a:innerShdw blurRad="114300">
              <a:prstClr val="black"/>
            </a:innerShdw>
          </a:effectLst>
        </p:spPr>
      </p:pic>
      <p:sp>
        <p:nvSpPr>
          <p:cNvPr id="9" name="Rectangle 8"/>
          <p:cNvSpPr/>
          <p:nvPr/>
        </p:nvSpPr>
        <p:spPr bwMode="auto">
          <a:xfrm>
            <a:off x="6072198" y="1357298"/>
            <a:ext cx="2593019" cy="571504"/>
          </a:xfrm>
          <a:prstGeom prst="rect">
            <a:avLst/>
          </a:prstGeom>
          <a:solidFill>
            <a:srgbClr val="7DC6F7"/>
          </a:solid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eaLnBrk="0" fontAlgn="base" hangingPunct="0">
              <a:spcBef>
                <a:spcPct val="0"/>
              </a:spcBef>
              <a:spcAft>
                <a:spcPct val="0"/>
              </a:spcAft>
            </a:pPr>
            <a:r>
              <a:rPr lang="en-US" sz="1200" dirty="0" err="1">
                <a:solidFill>
                  <a:schemeClr val="accent6">
                    <a:lumMod val="75000"/>
                  </a:schemeClr>
                </a:solidFill>
                <a:latin typeface="Algerian" panose="04020705040A02060702" pitchFamily="82" charset="0"/>
              </a:rPr>
              <a:t>GRAPHICal</a:t>
            </a:r>
            <a:r>
              <a:rPr lang="en-US" sz="1200" dirty="0">
                <a:solidFill>
                  <a:schemeClr val="accent6">
                    <a:lumMod val="75000"/>
                  </a:schemeClr>
                </a:solidFill>
                <a:latin typeface="Algerian" panose="04020705040A02060702" pitchFamily="82" charset="0"/>
              </a:rPr>
              <a:t> USER INTERFACE(GUI)</a:t>
            </a:r>
            <a:endParaRPr kumimoji="0" lang="en-US" sz="1200" i="0" strike="noStrike" cap="none" normalizeH="0" baseline="0" dirty="0">
              <a:ln>
                <a:noFill/>
              </a:ln>
              <a:solidFill>
                <a:schemeClr val="accent6">
                  <a:lumMod val="75000"/>
                </a:schemeClr>
              </a:solidFill>
              <a:effectLst/>
              <a:latin typeface="Algerian" panose="04020705040A02060702" pitchFamily="82" charset="0"/>
            </a:endParaRPr>
          </a:p>
        </p:txBody>
      </p:sp>
      <p:sp>
        <p:nvSpPr>
          <p:cNvPr id="11" name="Rectangle 10"/>
          <p:cNvSpPr/>
          <p:nvPr/>
        </p:nvSpPr>
        <p:spPr bwMode="auto">
          <a:xfrm>
            <a:off x="6072198" y="2500306"/>
            <a:ext cx="2589896" cy="543572"/>
          </a:xfrm>
          <a:prstGeom prst="rect">
            <a:avLst/>
          </a:prstGeom>
          <a:solidFill>
            <a:schemeClr val="bg2">
              <a:lumMod val="10000"/>
              <a:lumOff val="90000"/>
            </a:schemeClr>
          </a:solidFill>
          <a:ln w="12700" cap="flat" cmpd="sng" algn="ctr">
            <a:solidFill>
              <a:srgbClr val="00B0F0"/>
            </a:solidFill>
            <a:prstDash val="solid"/>
            <a:round/>
            <a:headEnd type="none" w="sm" len="sm"/>
            <a:tailEnd type="none" w="sm" len="sm"/>
          </a:ln>
          <a:effectLst>
            <a:glow rad="63500">
              <a:schemeClr val="accent4">
                <a:satMod val="175000"/>
                <a:alpha val="40000"/>
              </a:schemeClr>
            </a:glow>
          </a:effectLst>
          <a:extLst/>
        </p:spPr>
        <p:txBody>
          <a:bodyPr vert="horz" wrap="none" lIns="91440" tIns="45720" rIns="91440" bIns="45720" numCol="1" rtlCol="0" anchor="ctr" anchorCtr="0" compatLnSpc="1">
            <a:prstTxWarp prst="textNoShape">
              <a:avLst/>
            </a:prstTxWarp>
          </a:bodyPr>
          <a:lstStyle/>
          <a:p>
            <a:pPr eaLnBrk="0" fontAlgn="base" hangingPunct="0">
              <a:spcBef>
                <a:spcPct val="0"/>
              </a:spcBef>
              <a:spcAft>
                <a:spcPct val="0"/>
              </a:spcAft>
            </a:pPr>
            <a:r>
              <a:rPr lang="en-US" sz="1200" dirty="0">
                <a:solidFill>
                  <a:schemeClr val="bg1">
                    <a:lumMod val="50000"/>
                  </a:schemeClr>
                </a:solidFill>
              </a:rPr>
              <a:t>         </a:t>
            </a:r>
            <a:r>
              <a:rPr lang="en-US" sz="1200" dirty="0">
                <a:solidFill>
                  <a:srgbClr val="002060"/>
                </a:solidFill>
                <a:latin typeface="Algerian" panose="04020705040A02060702" pitchFamily="82" charset="0"/>
              </a:rPr>
              <a:t>OPERATING SYSTEMS</a:t>
            </a:r>
            <a:endParaRPr kumimoji="0" lang="en-US" sz="1200" i="0" strike="noStrike" cap="none" normalizeH="0" baseline="0" dirty="0">
              <a:ln>
                <a:noFill/>
              </a:ln>
              <a:solidFill>
                <a:srgbClr val="002060"/>
              </a:solidFill>
              <a:effectLst/>
              <a:latin typeface="Algerian" panose="04020705040A02060702" pitchFamily="82" charset="0"/>
            </a:endParaRPr>
          </a:p>
        </p:txBody>
      </p:sp>
      <p:sp>
        <p:nvSpPr>
          <p:cNvPr id="12" name="Rectangle 11"/>
          <p:cNvSpPr/>
          <p:nvPr/>
        </p:nvSpPr>
        <p:spPr bwMode="auto">
          <a:xfrm>
            <a:off x="6143636" y="3643314"/>
            <a:ext cx="2500330" cy="566834"/>
          </a:xfrm>
          <a:prstGeom prst="rect">
            <a:avLst/>
          </a:prstGeom>
          <a:solidFill>
            <a:srgbClr val="7DC6F7"/>
          </a:solid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eaLnBrk="0" fontAlgn="base" hangingPunct="0">
              <a:spcBef>
                <a:spcPct val="0"/>
              </a:spcBef>
              <a:spcAft>
                <a:spcPct val="0"/>
              </a:spcAft>
            </a:pPr>
            <a:r>
              <a:rPr lang="en-US" sz="1200" dirty="0"/>
              <a:t>    </a:t>
            </a:r>
            <a:r>
              <a:rPr lang="en-US" sz="1200" dirty="0">
                <a:solidFill>
                  <a:schemeClr val="accent6">
                    <a:lumMod val="75000"/>
                  </a:schemeClr>
                </a:solidFill>
                <a:latin typeface="Algerian" panose="04020705040A02060702" pitchFamily="82" charset="0"/>
              </a:rPr>
              <a:t>MEDICAL APPPLICATIONS</a:t>
            </a:r>
            <a:endParaRPr kumimoji="0" lang="en-US" sz="1200" i="0" strike="noStrike" cap="none" normalizeH="0" baseline="0" dirty="0">
              <a:ln>
                <a:noFill/>
              </a:ln>
              <a:solidFill>
                <a:schemeClr val="accent6">
                  <a:lumMod val="75000"/>
                </a:schemeClr>
              </a:solidFill>
              <a:effectLst/>
              <a:latin typeface="Algerian" panose="04020705040A02060702" pitchFamily="82" charset="0"/>
            </a:endParaRPr>
          </a:p>
        </p:txBody>
      </p:sp>
      <p:sp>
        <p:nvSpPr>
          <p:cNvPr id="13" name="Rectangle 12"/>
          <p:cNvSpPr/>
          <p:nvPr/>
        </p:nvSpPr>
        <p:spPr bwMode="auto">
          <a:xfrm>
            <a:off x="6100149" y="4617168"/>
            <a:ext cx="2543817" cy="540024"/>
          </a:xfrm>
          <a:prstGeom prst="rect">
            <a:avLst/>
          </a:prstGeom>
          <a:solidFill>
            <a:schemeClr val="bg2">
              <a:lumMod val="10000"/>
              <a:lumOff val="90000"/>
            </a:schemeClr>
          </a:solid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eaLnBrk="0" fontAlgn="base" hangingPunct="0">
              <a:spcBef>
                <a:spcPct val="0"/>
              </a:spcBef>
              <a:spcAft>
                <a:spcPct val="0"/>
              </a:spcAft>
            </a:pPr>
            <a:r>
              <a:rPr lang="en-US" sz="1200" dirty="0">
                <a:solidFill>
                  <a:schemeClr val="tx1">
                    <a:lumMod val="95000"/>
                    <a:lumOff val="5000"/>
                  </a:schemeClr>
                </a:solidFill>
              </a:rPr>
              <a:t>               </a:t>
            </a:r>
            <a:r>
              <a:rPr lang="en-US" sz="1200" dirty="0">
                <a:solidFill>
                  <a:srgbClr val="002060"/>
                </a:solidFill>
                <a:latin typeface="Algerian" panose="04020705040A02060702" pitchFamily="82" charset="0"/>
              </a:rPr>
              <a:t>COMPILERS</a:t>
            </a:r>
            <a:endParaRPr kumimoji="0" lang="en-US" sz="1200" i="0" strike="noStrike" cap="none" normalizeH="0" baseline="0" dirty="0">
              <a:ln>
                <a:noFill/>
              </a:ln>
              <a:solidFill>
                <a:srgbClr val="002060"/>
              </a:solidFill>
              <a:effectLst/>
              <a:latin typeface="Algerian" panose="04020705040A02060702" pitchFamily="82" charset="0"/>
            </a:endParaRPr>
          </a:p>
        </p:txBody>
      </p:sp>
      <p:sp>
        <p:nvSpPr>
          <p:cNvPr id="14" name="Rectangle 13"/>
          <p:cNvSpPr/>
          <p:nvPr/>
        </p:nvSpPr>
        <p:spPr bwMode="auto">
          <a:xfrm>
            <a:off x="6124073" y="5591477"/>
            <a:ext cx="2519893" cy="552167"/>
          </a:xfrm>
          <a:prstGeom prst="rect">
            <a:avLst/>
          </a:prstGeom>
          <a:solidFill>
            <a:srgbClr val="7DC6F7"/>
          </a:solid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eaLnBrk="0" fontAlgn="base" hangingPunct="0">
              <a:spcBef>
                <a:spcPct val="0"/>
              </a:spcBef>
              <a:spcAft>
                <a:spcPct val="0"/>
              </a:spcAft>
            </a:pPr>
            <a:r>
              <a:rPr lang="en-US" sz="1200" dirty="0"/>
              <a:t>        </a:t>
            </a:r>
            <a:r>
              <a:rPr lang="en-US" sz="1200" dirty="0">
                <a:solidFill>
                  <a:schemeClr val="accent6">
                    <a:lumMod val="75000"/>
                  </a:schemeClr>
                </a:solidFill>
                <a:latin typeface="Algerian" panose="04020705040A02060702" pitchFamily="82" charset="0"/>
              </a:rPr>
              <a:t>DATABASE SOFTWARE</a:t>
            </a:r>
            <a:endParaRPr kumimoji="0" lang="en-US" sz="1200" i="0" strike="noStrike" cap="none" normalizeH="0" baseline="0" dirty="0">
              <a:ln>
                <a:noFill/>
              </a:ln>
              <a:solidFill>
                <a:schemeClr val="accent6">
                  <a:lumMod val="75000"/>
                </a:schemeClr>
              </a:solidFill>
              <a:effectLst/>
              <a:latin typeface="Algerian" panose="04020705040A02060702" pitchFamily="82" charset="0"/>
            </a:endParaRPr>
          </a:p>
        </p:txBody>
      </p:sp>
      <p:sp>
        <p:nvSpPr>
          <p:cNvPr id="15" name="Oval 14"/>
          <p:cNvSpPr/>
          <p:nvPr/>
        </p:nvSpPr>
        <p:spPr bwMode="auto">
          <a:xfrm>
            <a:off x="233347" y="1924714"/>
            <a:ext cx="4714908" cy="4162214"/>
          </a:xfrm>
          <a:prstGeom prst="ellipse">
            <a:avLst/>
          </a:pr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endParaRPr>
          </a:p>
        </p:txBody>
      </p:sp>
      <p:sp>
        <p:nvSpPr>
          <p:cNvPr id="16" name="TextBox 15"/>
          <p:cNvSpPr txBox="1"/>
          <p:nvPr/>
        </p:nvSpPr>
        <p:spPr>
          <a:xfrm>
            <a:off x="590537" y="3043878"/>
            <a:ext cx="4000528" cy="1938992"/>
          </a:xfrm>
          <a:prstGeom prst="rect">
            <a:avLst/>
          </a:prstGeom>
          <a:noFill/>
        </p:spPr>
        <p:txBody>
          <a:bodyPr wrap="square" rtlCol="0">
            <a:spAutoFit/>
          </a:bodyPr>
          <a:lstStyle/>
          <a:p>
            <a:pPr algn="ctr"/>
            <a:r>
              <a:rPr lang="en-IN" sz="4000" dirty="0">
                <a:latin typeface="Times New Roman" pitchFamily="18" charset="0"/>
                <a:cs typeface="Times New Roman" pitchFamily="18" charset="0"/>
              </a:rPr>
              <a:t>REAL WORLD APPLICATIONS</a:t>
            </a:r>
          </a:p>
          <a:p>
            <a:pPr algn="ctr"/>
            <a:r>
              <a:rPr lang="en-IN" sz="4000" dirty="0">
                <a:latin typeface="Times New Roman" pitchFamily="18" charset="0"/>
                <a:cs typeface="Times New Roman" pitchFamily="18" charset="0"/>
              </a:rPr>
              <a:t> OF C++</a:t>
            </a:r>
            <a:endParaRPr lang="en-US" sz="4000" dirty="0">
              <a:latin typeface="Times New Roman" pitchFamily="18" charset="0"/>
              <a:cs typeface="Times New Roman"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78654FD-220B-441D-A3B6-71DBBDA6D604}"/>
              </a:ext>
            </a:extLst>
          </p:cNvPr>
          <p:cNvSpPr>
            <a:spLocks noGrp="1"/>
          </p:cNvSpPr>
          <p:nvPr>
            <p:ph type="sldNum" sz="quarter" idx="11"/>
          </p:nvPr>
        </p:nvSpPr>
        <p:spPr/>
        <p:txBody>
          <a:bodyPr/>
          <a:lstStyle/>
          <a:p>
            <a:fld id="{93C55FCC-750F-4654-8A2D-FAD85F18318C}" type="slidenum">
              <a:rPr lang="en-US" smtClean="0">
                <a:solidFill>
                  <a:srgbClr val="000000"/>
                </a:solidFill>
              </a:rPr>
              <a:pPr/>
              <a:t>9</a:t>
            </a:fld>
            <a:endParaRPr lang="en-US">
              <a:solidFill>
                <a:srgbClr val="000000"/>
              </a:solidFill>
            </a:endParaRPr>
          </a:p>
        </p:txBody>
      </p:sp>
      <p:sp>
        <p:nvSpPr>
          <p:cNvPr id="4" name="TextBox 3">
            <a:extLst>
              <a:ext uri="{FF2B5EF4-FFF2-40B4-BE49-F238E27FC236}">
                <a16:creationId xmlns:a16="http://schemas.microsoft.com/office/drawing/2014/main" id="{1F524330-A730-48EB-B58D-48941ADF1581}"/>
              </a:ext>
            </a:extLst>
          </p:cNvPr>
          <p:cNvSpPr txBox="1"/>
          <p:nvPr/>
        </p:nvSpPr>
        <p:spPr>
          <a:xfrm rot="10800000" flipH="1" flipV="1">
            <a:off x="29200" y="620688"/>
            <a:ext cx="9504579" cy="769441"/>
          </a:xfrm>
          <a:prstGeom prst="rect">
            <a:avLst/>
          </a:prstGeom>
          <a:noFill/>
        </p:spPr>
        <p:txBody>
          <a:bodyPr wrap="square" rtlCol="0">
            <a:spAutoFit/>
          </a:bodyPr>
          <a:lstStyle/>
          <a:p>
            <a:r>
              <a:rPr lang="en-IN" sz="4400" u="sng" dirty="0">
                <a:latin typeface="Times New Roman" panose="02020603050405020304" pitchFamily="18" charset="0"/>
                <a:cs typeface="Times New Roman" panose="02020603050405020304" pitchFamily="18" charset="0"/>
              </a:rPr>
              <a:t>Why hotel management system?</a:t>
            </a:r>
          </a:p>
        </p:txBody>
      </p:sp>
      <p:sp>
        <p:nvSpPr>
          <p:cNvPr id="5" name="TextBox 4">
            <a:extLst>
              <a:ext uri="{FF2B5EF4-FFF2-40B4-BE49-F238E27FC236}">
                <a16:creationId xmlns:a16="http://schemas.microsoft.com/office/drawing/2014/main" id="{DD017A66-6E8F-458D-B371-6E84B0CA4F57}"/>
              </a:ext>
            </a:extLst>
          </p:cNvPr>
          <p:cNvSpPr txBox="1"/>
          <p:nvPr/>
        </p:nvSpPr>
        <p:spPr>
          <a:xfrm>
            <a:off x="0" y="1368980"/>
            <a:ext cx="8208912" cy="3416320"/>
          </a:xfrm>
          <a:prstGeom prst="rect">
            <a:avLst/>
          </a:prstGeom>
          <a:noFill/>
        </p:spPr>
        <p:txBody>
          <a:bodyPr wrap="square" rtlCol="0">
            <a:spAutoFit/>
          </a:bodyPr>
          <a:lstStyle/>
          <a:p>
            <a:pPr marL="342900" indent="-342900" algn="just">
              <a:buFont typeface="+mj-lt"/>
              <a:buAutoNum type="arabicPeriod"/>
            </a:pPr>
            <a:r>
              <a:rPr lang="en-IN" dirty="0"/>
              <a:t>Existing system do not have much flexibility.</a:t>
            </a:r>
          </a:p>
          <a:p>
            <a:pPr marL="342900" indent="-342900" algn="just">
              <a:buFont typeface="+mj-lt"/>
              <a:buAutoNum type="arabicPeriod"/>
            </a:pPr>
            <a:r>
              <a:rPr lang="en-IN" dirty="0"/>
              <a:t>In the existing system bills of the customers are calculated manually . Hence increasing the risk of errors. </a:t>
            </a:r>
          </a:p>
          <a:p>
            <a:pPr marL="342900" indent="-342900" algn="just">
              <a:buFont typeface="+mj-lt"/>
              <a:buAutoNum type="arabicPeriod"/>
            </a:pPr>
            <a:r>
              <a:rPr lang="en-IN" dirty="0"/>
              <a:t>This new system will do all the processing tasks automatically . Only the prices are needed to be provided .</a:t>
            </a:r>
          </a:p>
          <a:p>
            <a:pPr marL="342900" indent="-342900" algn="just">
              <a:buFont typeface="+mj-lt"/>
              <a:buAutoNum type="arabicPeriod"/>
            </a:pPr>
            <a:r>
              <a:rPr lang="en-IN" dirty="0"/>
              <a:t>It will provide more security as the admin should have a valid password to open it .</a:t>
            </a:r>
          </a:p>
          <a:p>
            <a:pPr marL="342900" indent="-342900" algn="just">
              <a:buFont typeface="+mj-lt"/>
              <a:buAutoNum type="arabicPeriod"/>
            </a:pPr>
            <a:r>
              <a:rPr lang="en-IN" dirty="0"/>
              <a:t>This system will save time and also the information of the customer can be easily saved and can be easily available at any time .</a:t>
            </a:r>
          </a:p>
          <a:p>
            <a:pPr marL="342900" indent="-342900" algn="just">
              <a:buFont typeface="+mj-lt"/>
              <a:buAutoNum type="arabicPeriod"/>
            </a:pPr>
            <a:endParaRPr lang="en-IN" dirty="0"/>
          </a:p>
          <a:p>
            <a:pPr marL="342900" indent="-342900" algn="just">
              <a:buFont typeface="+mj-lt"/>
              <a:buAutoNum type="arabicPeriod"/>
            </a:pPr>
            <a:endParaRPr lang="en-IN" dirty="0"/>
          </a:p>
          <a:p>
            <a:endParaRPr lang="en-IN" dirty="0"/>
          </a:p>
        </p:txBody>
      </p:sp>
      <p:pic>
        <p:nvPicPr>
          <p:cNvPr id="6" name="Picture 2" descr="Image result for hotel clipart">
            <a:hlinkClick r:id="rId2"/>
            <a:extLst>
              <a:ext uri="{FF2B5EF4-FFF2-40B4-BE49-F238E27FC236}">
                <a16:creationId xmlns:a16="http://schemas.microsoft.com/office/drawing/2014/main" id="{0B575FF8-515A-4A08-AFEC-8D159C85D2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1826" y="4857750"/>
            <a:ext cx="1600200" cy="161925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5113" t="1001" r="5113" b="10800"/>
          <a:stretch/>
        </p:blipFill>
        <p:spPr>
          <a:xfrm>
            <a:off x="107503" y="3995734"/>
            <a:ext cx="3744417" cy="2366934"/>
          </a:xfrm>
          <a:prstGeom prst="rect">
            <a:avLst/>
          </a:prstGeom>
        </p:spPr>
      </p:pic>
      <p:pic>
        <p:nvPicPr>
          <p:cNvPr id="9" name="Picture 8"/>
          <p:cNvPicPr>
            <a:picLocks noChangeAspect="1"/>
          </p:cNvPicPr>
          <p:nvPr/>
        </p:nvPicPr>
        <p:blipFill rotWithShape="1">
          <a:blip r:embed="rId5" cstate="print">
            <a:extLst>
              <a:ext uri="{28A0092B-C50C-407E-A947-70E740481C1C}">
                <a14:useLocalDpi xmlns:a14="http://schemas.microsoft.com/office/drawing/2010/main" val="0"/>
              </a:ext>
            </a:extLst>
          </a:blip>
          <a:srcRect l="3538" t="10801" r="4327" b="2401"/>
          <a:stretch/>
        </p:blipFill>
        <p:spPr>
          <a:xfrm>
            <a:off x="3923928" y="3995734"/>
            <a:ext cx="3717898" cy="2366934"/>
          </a:xfrm>
          <a:prstGeom prst="rect">
            <a:avLst/>
          </a:prstGeom>
        </p:spPr>
      </p:pic>
      <p:sp>
        <p:nvSpPr>
          <p:cNvPr id="3" name="Rectangle 2"/>
          <p:cNvSpPr/>
          <p:nvPr/>
        </p:nvSpPr>
        <p:spPr bwMode="auto">
          <a:xfrm>
            <a:off x="107503" y="3995734"/>
            <a:ext cx="3744417" cy="2366934"/>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
        <p:nvSpPr>
          <p:cNvPr id="7" name="Rectangle 6"/>
          <p:cNvSpPr/>
          <p:nvPr/>
        </p:nvSpPr>
        <p:spPr bwMode="auto">
          <a:xfrm>
            <a:off x="3923928" y="3986404"/>
            <a:ext cx="3717898" cy="2376264"/>
          </a:xfrm>
          <a:prstGeom prst="rect">
            <a:avLst/>
          </a:prstGeom>
          <a:noFill/>
          <a:ln w="12700" cap="flat" cmpd="sng" algn="ctr">
            <a:solidFill>
              <a:schemeClr val="tx1"/>
            </a:solidFill>
            <a:prstDash val="solid"/>
            <a:round/>
            <a:headEnd type="none" w="sm" len="sm"/>
            <a:tailEnd type="none" w="sm" len="sm"/>
          </a:ln>
          <a:effectLst/>
          <a:ex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9921111"/>
      </p:ext>
    </p:extLst>
  </p:cSld>
  <p:clrMapOvr>
    <a:masterClrMapping/>
  </p:clrMapOvr>
</p:sld>
</file>

<file path=ppt/theme/theme1.xml><?xml version="1.0" encoding="utf-8"?>
<a:theme xmlns:a="http://schemas.openxmlformats.org/drawingml/2006/main" name="Pixel">
  <a:themeElements>
    <a:clrScheme name="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fontScheme name="Pixe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908</TotalTime>
  <Words>1114</Words>
  <Application>Microsoft Office PowerPoint</Application>
  <PresentationFormat>On-screen Show (4:3)</PresentationFormat>
  <Paragraphs>168</Paragraphs>
  <Slides>22</Slides>
  <Notes>1</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22</vt:i4>
      </vt:variant>
    </vt:vector>
  </HeadingPairs>
  <TitlesOfParts>
    <vt:vector size="35" baseType="lpstr">
      <vt:lpstr>Aharoni</vt:lpstr>
      <vt:lpstr>Algerian</vt:lpstr>
      <vt:lpstr>Arial</vt:lpstr>
      <vt:lpstr>Arial Black</vt:lpstr>
      <vt:lpstr>Arial Rounded MT Bold</vt:lpstr>
      <vt:lpstr>Bauhaus 93</vt:lpstr>
      <vt:lpstr>Calibri</vt:lpstr>
      <vt:lpstr>Cambria</vt:lpstr>
      <vt:lpstr>Times New Roman</vt:lpstr>
      <vt:lpstr>Tw Cen MT</vt:lpstr>
      <vt:lpstr>Wingdings</vt:lpstr>
      <vt:lpstr>Pixel</vt:lpstr>
      <vt:lpstr>Droplet</vt:lpstr>
      <vt:lpstr>PowerPoint Presentation</vt:lpstr>
      <vt:lpstr> </vt:lpstr>
      <vt:lpstr>CONTENTS</vt:lpstr>
      <vt:lpstr>PowerPoint Presentation</vt:lpstr>
      <vt:lpstr>PowerPoint Presentation</vt:lpstr>
      <vt:lpstr>PowerPoint Presentation</vt:lpstr>
      <vt:lpstr>Features of 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BIBLIOGRAPHY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IBM</dc:creator>
  <cp:lastModifiedBy>nidhi choudhary</cp:lastModifiedBy>
  <cp:revision>134</cp:revision>
  <dcterms:created xsi:type="dcterms:W3CDTF">2018-11-25T06:53:41Z</dcterms:created>
  <dcterms:modified xsi:type="dcterms:W3CDTF">2019-05-02T16:36:20Z</dcterms:modified>
</cp:coreProperties>
</file>

<file path=docProps/thumbnail.jpeg>
</file>